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8" r:id="rId6"/>
    <p:sldId id="269" r:id="rId7"/>
    <p:sldId id="271" r:id="rId8"/>
    <p:sldId id="272" r:id="rId9"/>
    <p:sldId id="262" r:id="rId10"/>
    <p:sldId id="273" r:id="rId11"/>
    <p:sldId id="263" r:id="rId12"/>
    <p:sldId id="26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95" autoAdjust="0"/>
    <p:restoredTop sz="94660"/>
  </p:normalViewPr>
  <p:slideViewPr>
    <p:cSldViewPr snapToGrid="0">
      <p:cViewPr>
        <p:scale>
          <a:sx n="103" d="100"/>
          <a:sy n="103" d="100"/>
        </p:scale>
        <p:origin x="48" y="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16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4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0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7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1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8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8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1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7" name="Rectangle 26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deAfbeelding met onscherp">
            <a:extLst>
              <a:ext uri="{FF2B5EF4-FFF2-40B4-BE49-F238E27FC236}">
                <a16:creationId xmlns:a16="http://schemas.microsoft.com/office/drawing/2014/main" id="{F58FFE00-1A47-F2B3-448C-EBC09A7772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38" name="Rectangle 28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1327278-9C19-7DD1-A165-97EE2519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De </a:t>
            </a:r>
            <a:r>
              <a:rPr lang="en-US" sz="4800" dirty="0" err="1"/>
              <a:t>Heilige</a:t>
            </a:r>
            <a:r>
              <a:rPr lang="en-US" sz="4800" dirty="0"/>
              <a:t> </a:t>
            </a:r>
            <a:r>
              <a:rPr lang="en-US" sz="4800" dirty="0" err="1"/>
              <a:t>Geest</a:t>
            </a:r>
            <a:r>
              <a:rPr lang="en-US" sz="4800" dirty="0"/>
              <a:t> en </a:t>
            </a:r>
            <a:r>
              <a:rPr lang="en-US" sz="4800" dirty="0" err="1"/>
              <a:t>evangelisatie</a:t>
            </a:r>
            <a:r>
              <a:rPr lang="en-US" sz="4800" dirty="0"/>
              <a:t>.  </a:t>
            </a:r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580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1A7FBF-C8DF-7A71-B54D-9309FEF0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212CBDC-29F8-0DE8-4CD8-C88279FBB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525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28E3505-36F5-47A9-A188-7C60ACBB99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60887C5C-8DE8-5639-5008-91AA17D6F1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4"/>
          <a:stretch/>
        </p:blipFill>
        <p:spPr>
          <a:xfrm>
            <a:off x="3143213" y="10"/>
            <a:ext cx="4956582" cy="6857990"/>
          </a:xfrm>
          <a:custGeom>
            <a:avLst/>
            <a:gdLst/>
            <a:ahLst/>
            <a:cxnLst/>
            <a:rect l="l" t="t" r="r" b="b"/>
            <a:pathLst>
              <a:path w="4956582" h="6858000">
                <a:moveTo>
                  <a:pt x="0" y="0"/>
                </a:moveTo>
                <a:lnTo>
                  <a:pt x="4161807" y="0"/>
                </a:lnTo>
                <a:lnTo>
                  <a:pt x="4176560" y="27485"/>
                </a:lnTo>
                <a:cubicBezTo>
                  <a:pt x="4666464" y="986552"/>
                  <a:pt x="4956582" y="2177077"/>
                  <a:pt x="4956582" y="3466807"/>
                </a:cubicBezTo>
                <a:cubicBezTo>
                  <a:pt x="4956582" y="4657326"/>
                  <a:pt x="4709381" y="5763316"/>
                  <a:pt x="4286027" y="6680757"/>
                </a:cubicBezTo>
                <a:lnTo>
                  <a:pt x="4199937" y="6858000"/>
                </a:lnTo>
                <a:lnTo>
                  <a:pt x="53039" y="6858000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283B6091-C9A6-4C92-8315-2DE12015E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CC6ACBBE-7216-419A-81B7-BD305A9FE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48B32DF-74FC-15D7-D915-1B87EE60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2903843" cy="4526280"/>
          </a:xfrm>
        </p:spPr>
        <p:txBody>
          <a:bodyPr>
            <a:normAutofit/>
          </a:bodyPr>
          <a:lstStyle/>
          <a:p>
            <a:r>
              <a:rPr lang="en-US" sz="3200" dirty="0">
                <a:sym typeface="Wingdings" panose="05000000000000000000" pitchFamily="2" charset="2"/>
              </a:rPr>
              <a:t>Hoe </a:t>
            </a:r>
            <a:r>
              <a:rPr lang="en-US" sz="3200" dirty="0" err="1">
                <a:sym typeface="Wingdings" panose="05000000000000000000" pitchFamily="2" charset="2"/>
              </a:rPr>
              <a:t>gaan</a:t>
            </a:r>
            <a:r>
              <a:rPr lang="en-US" sz="3200" dirty="0">
                <a:sym typeface="Wingdings" panose="05000000000000000000" pitchFamily="2" charset="2"/>
              </a:rPr>
              <a:t> we om met de </a:t>
            </a:r>
            <a:r>
              <a:rPr lang="en-US" sz="3200" dirty="0" err="1">
                <a:sym typeface="Wingdings" panose="05000000000000000000" pitchFamily="2" charset="2"/>
              </a:rPr>
              <a:t>boodschap</a:t>
            </a:r>
            <a:r>
              <a:rPr lang="en-US" sz="3200" dirty="0">
                <a:sym typeface="Wingdings" panose="05000000000000000000" pitchFamily="2" charset="2"/>
              </a:rPr>
              <a:t> om de </a:t>
            </a:r>
            <a:r>
              <a:rPr lang="en-US" sz="3200" dirty="0" err="1">
                <a:sym typeface="Wingdings" panose="05000000000000000000" pitchFamily="2" charset="2"/>
              </a:rPr>
              <a:t>wereld</a:t>
            </a:r>
            <a:r>
              <a:rPr lang="en-US" sz="3200" dirty="0">
                <a:sym typeface="Wingdings" panose="05000000000000000000" pitchFamily="2" charset="2"/>
              </a:rPr>
              <a:t> in </a:t>
            </a:r>
            <a:r>
              <a:rPr lang="en-US" sz="3200" dirty="0" err="1">
                <a:sym typeface="Wingdings" panose="05000000000000000000" pitchFamily="2" charset="2"/>
              </a:rPr>
              <a:t>te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err="1">
                <a:sym typeface="Wingdings" panose="05000000000000000000" pitchFamily="2" charset="2"/>
              </a:rPr>
              <a:t>gaan</a:t>
            </a:r>
            <a:r>
              <a:rPr lang="en-US" sz="3200" dirty="0">
                <a:sym typeface="Wingdings" panose="05000000000000000000" pitchFamily="2" charset="2"/>
              </a:rPr>
              <a:t>. .  </a:t>
            </a:r>
            <a:endParaRPr lang="nl-NL" sz="3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97476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BC0FFAD-D408-2EC1-9D77-6D209864F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0101" y="932688"/>
            <a:ext cx="3150108" cy="4992624"/>
          </a:xfrm>
        </p:spPr>
        <p:txBody>
          <a:bodyPr anchor="ctr">
            <a:normAutofit/>
          </a:bodyPr>
          <a:lstStyle/>
          <a:p>
            <a:r>
              <a:rPr lang="en-US" sz="1800" dirty="0"/>
              <a:t>God </a:t>
            </a:r>
            <a:r>
              <a:rPr lang="en-US" sz="1800" dirty="0" err="1"/>
              <a:t>voegt</a:t>
            </a:r>
            <a:r>
              <a:rPr lang="en-US" sz="1800" dirty="0"/>
              <a:t> toe en wat </a:t>
            </a:r>
            <a:r>
              <a:rPr lang="en-US" sz="1800" dirty="0" err="1"/>
              <a:t>kunnen</a:t>
            </a:r>
            <a:r>
              <a:rPr lang="en-US" sz="1800" dirty="0"/>
              <a:t> </a:t>
            </a:r>
            <a:r>
              <a:rPr lang="en-US" sz="1800" dirty="0" err="1"/>
              <a:t>wij</a:t>
            </a:r>
            <a:r>
              <a:rPr lang="en-US" sz="1800" dirty="0"/>
              <a:t> </a:t>
            </a:r>
            <a:r>
              <a:rPr lang="en-US" sz="1800" dirty="0" err="1"/>
              <a:t>doen</a:t>
            </a:r>
            <a:r>
              <a:rPr lang="en-US" sz="1800" dirty="0"/>
              <a:t>?   .</a:t>
            </a:r>
          </a:p>
        </p:txBody>
      </p:sp>
    </p:spTree>
    <p:extLst>
      <p:ext uri="{BB962C8B-B14F-4D97-AF65-F5344CB8AC3E}">
        <p14:creationId xmlns:p14="http://schemas.microsoft.com/office/powerpoint/2010/main" val="3309033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1B51AF-6088-BEB5-47CE-E4E7A73F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dirty="0" err="1"/>
              <a:t>Tenzij</a:t>
            </a:r>
            <a:r>
              <a:rPr lang="en-US" sz="2400" dirty="0"/>
              <a:t> </a:t>
            </a:r>
            <a:r>
              <a:rPr lang="en-US" sz="2400" dirty="0" err="1"/>
              <a:t>hij</a:t>
            </a:r>
            <a:r>
              <a:rPr lang="en-US" sz="2400" dirty="0"/>
              <a:t> </a:t>
            </a:r>
            <a:r>
              <a:rPr lang="en-US" sz="2400" dirty="0" err="1"/>
              <a:t>geboren</a:t>
            </a:r>
            <a:r>
              <a:rPr lang="en-US" sz="2400" dirty="0"/>
              <a:t> is </a:t>
            </a:r>
            <a:r>
              <a:rPr lang="en-US" sz="2400" dirty="0" err="1"/>
              <a:t>uit</a:t>
            </a:r>
            <a:r>
              <a:rPr lang="en-US" sz="2400" dirty="0"/>
              <a:t> water en </a:t>
            </a:r>
            <a:r>
              <a:rPr lang="en-US" sz="2400" dirty="0" err="1"/>
              <a:t>Geest</a:t>
            </a:r>
            <a:r>
              <a:rPr lang="en-US" sz="2400" dirty="0"/>
              <a:t> – Johannes 3:5-8</a:t>
            </a: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Tijdelijke aanduiding voor inhoud 4" descr="Afbeelding met onscherp">
            <a:extLst>
              <a:ext uri="{FF2B5EF4-FFF2-40B4-BE49-F238E27FC236}">
                <a16:creationId xmlns:a16="http://schemas.microsoft.com/office/drawing/2014/main" id="{CA1E3E6B-9325-705F-341A-A4150E7A3B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63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4DA03289-D1A4-F103-F5FA-24D8F69E14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3399077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C427184-79A0-E066-F0AF-B9BD02AB941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342900" lvl="0" indent="-342900"/>
            <a:br>
              <a:rPr lang="en-US" sz="1900" dirty="0">
                <a:effectLst/>
              </a:rPr>
            </a:br>
            <a:r>
              <a:rPr lang="en-US" sz="1900" dirty="0">
                <a:effectLst/>
              </a:rPr>
              <a:t> Lucas 14:21-23</a:t>
            </a:r>
            <a:br>
              <a:rPr lang="en-US" sz="1900" dirty="0">
                <a:effectLst/>
              </a:rPr>
            </a:br>
            <a:br>
              <a:rPr lang="en-US" sz="1900" dirty="0">
                <a:effectLst/>
              </a:rPr>
            </a:br>
            <a:r>
              <a:rPr lang="en-US" sz="1600" dirty="0">
                <a:effectLst/>
              </a:rPr>
              <a:t>Ga</a:t>
            </a:r>
            <a:r>
              <a:rPr lang="en-US" sz="1600" dirty="0"/>
              <a:t> </a:t>
            </a:r>
            <a:r>
              <a:rPr lang="en-US" sz="1600" dirty="0" err="1"/>
              <a:t>vlug</a:t>
            </a:r>
            <a:r>
              <a:rPr lang="en-US" sz="1600" dirty="0"/>
              <a:t> de </a:t>
            </a:r>
            <a:r>
              <a:rPr lang="en-US" sz="1600" dirty="0" err="1"/>
              <a:t>stad</a:t>
            </a:r>
            <a:r>
              <a:rPr lang="en-US" sz="1600" dirty="0"/>
              <a:t> in en bring </a:t>
            </a:r>
            <a:r>
              <a:rPr lang="en-US" sz="1600" dirty="0" err="1"/>
              <a:t>uit</a:t>
            </a:r>
            <a:r>
              <a:rPr lang="en-US" sz="1600" dirty="0"/>
              <a:t> de </a:t>
            </a:r>
            <a:r>
              <a:rPr lang="en-US" sz="1600" dirty="0" err="1"/>
              <a:t>straten</a:t>
            </a:r>
            <a:r>
              <a:rPr lang="en-US" sz="1600" dirty="0"/>
              <a:t> en </a:t>
            </a:r>
            <a:r>
              <a:rPr lang="en-US" sz="1600" dirty="0" err="1"/>
              <a:t>stegen</a:t>
            </a:r>
            <a:r>
              <a:rPr lang="en-US" sz="1600" dirty="0"/>
              <a:t> de </a:t>
            </a:r>
            <a:r>
              <a:rPr lang="en-US" sz="1600" dirty="0" err="1"/>
              <a:t>armen</a:t>
            </a:r>
            <a:r>
              <a:rPr lang="en-US" sz="1600" dirty="0"/>
              <a:t> en </a:t>
            </a:r>
            <a:r>
              <a:rPr lang="en-US" sz="1600" dirty="0" err="1"/>
              <a:t>kreupelen</a:t>
            </a:r>
            <a:r>
              <a:rPr lang="en-US" sz="1600" dirty="0"/>
              <a:t> en </a:t>
            </a:r>
            <a:r>
              <a:rPr lang="en-US" sz="1600" dirty="0" err="1"/>
              <a:t>blinden</a:t>
            </a:r>
            <a:r>
              <a:rPr lang="en-US" sz="1600" dirty="0"/>
              <a:t> en </a:t>
            </a:r>
            <a:r>
              <a:rPr lang="en-US" sz="1600" dirty="0" err="1"/>
              <a:t>verlamden</a:t>
            </a:r>
            <a:r>
              <a:rPr lang="en-US" sz="1600" dirty="0"/>
              <a:t> </a:t>
            </a:r>
            <a:r>
              <a:rPr lang="en-US" sz="1600" dirty="0" err="1"/>
              <a:t>hiereen</a:t>
            </a:r>
            <a:r>
              <a:rPr lang="en-US" sz="1600" dirty="0"/>
              <a:t>. – </a:t>
            </a:r>
            <a:r>
              <a:rPr lang="en-US" sz="1600" dirty="0" err="1"/>
              <a:t>Toen</a:t>
            </a:r>
            <a:r>
              <a:rPr lang="en-US" sz="1600" dirty="0"/>
              <a:t> de </a:t>
            </a:r>
            <a:r>
              <a:rPr lang="en-US" sz="1600" dirty="0" err="1"/>
              <a:t>dienaar</a:t>
            </a:r>
            <a:r>
              <a:rPr lang="en-US" sz="1600" dirty="0"/>
              <a:t> hem </a:t>
            </a:r>
            <a:r>
              <a:rPr lang="en-US" sz="1600" dirty="0" err="1"/>
              <a:t>kwam</a:t>
            </a:r>
            <a:r>
              <a:rPr lang="en-US" sz="1600" dirty="0"/>
              <a:t> </a:t>
            </a:r>
            <a:r>
              <a:rPr lang="en-US" sz="1600" dirty="0" err="1"/>
              <a:t>melden</a:t>
            </a:r>
            <a:r>
              <a:rPr lang="en-US" sz="1600" dirty="0"/>
              <a:t>: ‘ Heer er is </a:t>
            </a:r>
            <a:r>
              <a:rPr lang="en-US" sz="1600" dirty="0" err="1"/>
              <a:t>nog</a:t>
            </a:r>
            <a:r>
              <a:rPr lang="en-US" sz="1600" dirty="0"/>
              <a:t> </a:t>
            </a:r>
            <a:r>
              <a:rPr lang="en-US" sz="1600" dirty="0" err="1"/>
              <a:t>plaats</a:t>
            </a:r>
            <a:r>
              <a:rPr lang="en-US" sz="1600" dirty="0"/>
              <a:t>,’ </a:t>
            </a:r>
            <a:r>
              <a:rPr lang="en-US" sz="1600" dirty="0" err="1"/>
              <a:t>zei</a:t>
            </a:r>
            <a:r>
              <a:rPr lang="en-US" sz="1600" dirty="0"/>
              <a:t> de Heer </a:t>
            </a:r>
            <a:r>
              <a:rPr lang="en-US" sz="1600" dirty="0" err="1"/>
              <a:t>tegen</a:t>
            </a:r>
            <a:r>
              <a:rPr lang="en-US" sz="1600" dirty="0"/>
              <a:t> hem: ‘ ga </a:t>
            </a:r>
            <a:r>
              <a:rPr lang="en-US" sz="1600" dirty="0" err="1"/>
              <a:t>naar</a:t>
            </a:r>
            <a:r>
              <a:rPr lang="en-US" sz="1600" dirty="0"/>
              <a:t> de </a:t>
            </a:r>
            <a:r>
              <a:rPr lang="en-US" sz="1600" dirty="0" err="1"/>
              <a:t>wegen</a:t>
            </a:r>
            <a:r>
              <a:rPr lang="en-US" sz="1600" dirty="0"/>
              <a:t> en de </a:t>
            </a:r>
            <a:r>
              <a:rPr lang="en-US" sz="1600" dirty="0" err="1"/>
              <a:t>akkers</a:t>
            </a:r>
            <a:r>
              <a:rPr lang="en-US" sz="1600" dirty="0"/>
              <a:t> </a:t>
            </a:r>
            <a:r>
              <a:rPr lang="en-US" sz="1600" dirty="0" err="1"/>
              <a:t>buiten</a:t>
            </a:r>
            <a:r>
              <a:rPr lang="en-US" sz="1600" dirty="0"/>
              <a:t> de </a:t>
            </a:r>
            <a:r>
              <a:rPr lang="en-US" sz="1600" dirty="0" err="1"/>
              <a:t>stad</a:t>
            </a:r>
            <a:r>
              <a:rPr lang="en-US" sz="1600" dirty="0"/>
              <a:t> en </a:t>
            </a:r>
            <a:r>
              <a:rPr lang="en-US" sz="1600" dirty="0" err="1"/>
              <a:t>nodig</a:t>
            </a:r>
            <a:r>
              <a:rPr lang="en-US" sz="1600" dirty="0"/>
              <a:t> </a:t>
            </a:r>
            <a:r>
              <a:rPr lang="en-US" sz="1600" dirty="0" err="1"/>
              <a:t>iedereen</a:t>
            </a:r>
            <a:r>
              <a:rPr lang="en-US" sz="1600" dirty="0"/>
              <a:t> met </a:t>
            </a:r>
            <a:r>
              <a:rPr lang="en-US" sz="1600" dirty="0" err="1"/>
              <a:t>klem</a:t>
            </a:r>
            <a:r>
              <a:rPr lang="en-US" sz="1600" dirty="0"/>
              <a:t> </a:t>
            </a:r>
            <a:r>
              <a:rPr lang="en-US" sz="1600" dirty="0" err="1"/>
              <a:t>uit</a:t>
            </a:r>
            <a:r>
              <a:rPr lang="en-US" sz="1600" dirty="0"/>
              <a:t>, want </a:t>
            </a:r>
            <a:r>
              <a:rPr lang="en-US" sz="1600" dirty="0" err="1"/>
              <a:t>Mijn</a:t>
            </a:r>
            <a:r>
              <a:rPr lang="en-US" sz="1600" dirty="0"/>
              <a:t> huis </a:t>
            </a:r>
            <a:r>
              <a:rPr lang="en-US" sz="1600" dirty="0" err="1"/>
              <a:t>moet</a:t>
            </a:r>
            <a:r>
              <a:rPr lang="en-US" sz="1600" dirty="0"/>
              <a:t> vol </a:t>
            </a:r>
            <a:r>
              <a:rPr lang="en-US" sz="1600" dirty="0" err="1"/>
              <a:t>zijn</a:t>
            </a:r>
            <a:r>
              <a:rPr lang="en-US" sz="1600" dirty="0"/>
              <a:t>. ‘. </a:t>
            </a:r>
            <a:br>
              <a:rPr lang="en-US" sz="1900" dirty="0">
                <a:effectLst/>
              </a:rPr>
            </a:br>
            <a:r>
              <a:rPr lang="en-US" sz="1900" dirty="0">
                <a:effectLst/>
              </a:rPr>
              <a:t> </a:t>
            </a:r>
            <a:br>
              <a:rPr lang="en-US" sz="1900" dirty="0">
                <a:effectLst/>
              </a:rPr>
            </a:br>
            <a:br>
              <a:rPr lang="en-US" sz="1900" dirty="0">
                <a:effectLst/>
              </a:rPr>
            </a:br>
            <a:endParaRPr lang="en-US" sz="19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565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7870966B-EA8F-49CA-EE58-FF31B289DD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F2724F-BF2E-1B24-4923-DAAF22D7E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 err="1"/>
              <a:t>Evangelisatie</a:t>
            </a:r>
            <a:r>
              <a:rPr lang="en-US" sz="3200" dirty="0"/>
              <a:t> </a:t>
            </a:r>
            <a:r>
              <a:rPr lang="en-US" sz="3200" dirty="0" err="1"/>
              <a:t>als</a:t>
            </a:r>
            <a:r>
              <a:rPr lang="en-US" sz="3200" dirty="0"/>
              <a:t> </a:t>
            </a:r>
            <a:r>
              <a:rPr lang="en-US" sz="3200" dirty="0" err="1"/>
              <a:t>ontmoeing</a:t>
            </a:r>
            <a:r>
              <a:rPr lang="en-US" sz="3200" dirty="0"/>
              <a:t>. </a:t>
            </a:r>
            <a:br>
              <a:rPr lang="en-US" sz="4800" dirty="0"/>
            </a:br>
            <a:br>
              <a:rPr lang="en-US" sz="4800" dirty="0"/>
            </a:br>
            <a:endParaRPr lang="en-US" sz="48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324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dirty="0" err="1"/>
              <a:t>Evangelisatie</a:t>
            </a:r>
            <a:r>
              <a:rPr lang="en-US" sz="2800" dirty="0"/>
              <a:t>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geloofsonderricht</a:t>
            </a:r>
            <a:r>
              <a:rPr lang="en-US" sz="2800" dirty="0"/>
              <a:t> – het </a:t>
            </a:r>
            <a:r>
              <a:rPr lang="en-US" sz="2800" dirty="0" err="1"/>
              <a:t>geloof</a:t>
            </a:r>
            <a:r>
              <a:rPr lang="en-US" sz="2800" dirty="0"/>
              <a:t> is </a:t>
            </a:r>
            <a:r>
              <a:rPr lang="en-US" sz="2800" dirty="0" err="1"/>
              <a:t>genade</a:t>
            </a:r>
            <a:r>
              <a:rPr lang="en-US" sz="2800" dirty="0"/>
              <a:t> 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2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dirty="0" err="1"/>
              <a:t>Evangelisatie</a:t>
            </a:r>
            <a:r>
              <a:rPr lang="en-US" sz="2400" dirty="0"/>
              <a:t> </a:t>
            </a:r>
            <a:r>
              <a:rPr lang="en-US" sz="2400" dirty="0" err="1"/>
              <a:t>als</a:t>
            </a:r>
            <a:r>
              <a:rPr lang="en-US" sz="2400" dirty="0"/>
              <a:t> </a:t>
            </a:r>
            <a:r>
              <a:rPr lang="en-US" sz="2400" dirty="0" err="1"/>
              <a:t>gastvrijheid</a:t>
            </a:r>
            <a:r>
              <a:rPr lang="en-US" sz="2400" dirty="0"/>
              <a:t>.  </a:t>
            </a:r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17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dirty="0" err="1"/>
              <a:t>Evangelisatie</a:t>
            </a:r>
            <a:r>
              <a:rPr lang="en-US" sz="2800" dirty="0"/>
              <a:t>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vooruitzien</a:t>
            </a:r>
            <a:r>
              <a:rPr lang="en-US" sz="2800" dirty="0"/>
              <a:t>.</a:t>
            </a:r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57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dirty="0"/>
              <a:t>De gemeente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veilig</a:t>
            </a:r>
            <a:r>
              <a:rPr lang="en-US" sz="2800" dirty="0"/>
              <a:t>, warm en </a:t>
            </a:r>
            <a:r>
              <a:rPr lang="en-US" sz="2800" dirty="0" err="1"/>
              <a:t>gastvrijheid</a:t>
            </a:r>
            <a:r>
              <a:rPr lang="en-US" sz="2800" dirty="0"/>
              <a:t> huis. </a:t>
            </a:r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8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dirty="0"/>
              <a:t>Hoe </a:t>
            </a:r>
            <a:r>
              <a:rPr lang="en-US" sz="2800" dirty="0" err="1"/>
              <a:t>gaan</a:t>
            </a:r>
            <a:r>
              <a:rPr lang="en-US" sz="2800" dirty="0"/>
              <a:t> we </a:t>
            </a:r>
            <a:r>
              <a:rPr lang="en-US" sz="2800" dirty="0" err="1"/>
              <a:t>bekend</a:t>
            </a:r>
            <a:r>
              <a:rPr lang="en-US" sz="2800" dirty="0"/>
              <a:t> </a:t>
            </a:r>
            <a:r>
              <a:rPr lang="en-US" sz="2800" dirty="0" err="1"/>
              <a:t>staan</a:t>
            </a:r>
            <a:r>
              <a:rPr lang="en-US" sz="2800" dirty="0"/>
              <a:t>?</a:t>
            </a:r>
            <a:r>
              <a:rPr lang="en-US" sz="2800" b="1" dirty="0"/>
              <a:t> </a:t>
            </a:r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58199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73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C578DFE7-D733-5218-E38A-4F57BF6D37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81" b="26132"/>
          <a:stretch/>
        </p:blipFill>
        <p:spPr>
          <a:xfrm>
            <a:off x="-232736" y="282643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1A7FBF-C8DF-7A71-B54D-9309FEF0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De </a:t>
            </a:r>
            <a:r>
              <a:rPr lang="en-US" sz="4800" dirty="0" err="1">
                <a:solidFill>
                  <a:schemeClr val="bg1"/>
                </a:solidFill>
              </a:rPr>
              <a:t>Heilige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Geest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geeft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richting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aan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onze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bediening</a:t>
            </a:r>
            <a:r>
              <a:rPr lang="en-US" sz="48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85876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13820"/>
      </a:dk2>
      <a:lt2>
        <a:srgbClr val="E2E8E5"/>
      </a:lt2>
      <a:accent1>
        <a:srgbClr val="C894AD"/>
      </a:accent1>
      <a:accent2>
        <a:srgbClr val="BC7C80"/>
      </a:accent2>
      <a:accent3>
        <a:srgbClr val="C29C87"/>
      </a:accent3>
      <a:accent4>
        <a:srgbClr val="B1A375"/>
      </a:accent4>
      <a:accent5>
        <a:srgbClr val="9FA87C"/>
      </a:accent5>
      <a:accent6>
        <a:srgbClr val="89AC71"/>
      </a:accent6>
      <a:hlink>
        <a:srgbClr val="579074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172</Words>
  <Application>Microsoft Office PowerPoint</Application>
  <PresentationFormat>Breedbeeld</PresentationFormat>
  <Paragraphs>13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Avenir Next LT Pro</vt:lpstr>
      <vt:lpstr>Calibri</vt:lpstr>
      <vt:lpstr>AccentBoxVTI</vt:lpstr>
      <vt:lpstr>De Heilige Geest en evangelisatie.  </vt:lpstr>
      <vt:lpstr>  Lucas 14:21-23  Ga vlug de stad in en bring uit de straten en stegen de armen en kreupelen en blinden en verlamden hiereen. – Toen de dienaar hem kwam melden: ‘ Heer er is nog plaats,’ zei de Heer tegen hem: ‘ ga naar de wegen en de akkers buiten de stad en nodig iedereen met klem uit, want Mijn huis moet vol zijn. ‘.     </vt:lpstr>
      <vt:lpstr>Evangelisatie als ontmoeing.   </vt:lpstr>
      <vt:lpstr>Evangelisatie als geloofsonderricht – het geloof is genade   </vt:lpstr>
      <vt:lpstr>Evangelisatie als gastvrijheid.  </vt:lpstr>
      <vt:lpstr>Evangelisatie als vooruitzien.</vt:lpstr>
      <vt:lpstr>De gemeente als een veilig, warm en gastvrijheid huis. </vt:lpstr>
      <vt:lpstr>Hoe gaan we bekend staan? </vt:lpstr>
      <vt:lpstr>De Heilige Geest geeft richting aan onze bediening. </vt:lpstr>
      <vt:lpstr> </vt:lpstr>
      <vt:lpstr>Hoe gaan we om met de boodschap om de wereld in te gaan. .  </vt:lpstr>
      <vt:lpstr>Tenzij hij geboren is uit water en Geest – Johannes 3:5-8</vt:lpstr>
    </vt:vector>
  </TitlesOfParts>
  <Company>Gemeente Hoeksche Waard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Heilige Geest en onze identiteit. </dc:title>
  <dc:creator>Harry Scheermeijer</dc:creator>
  <cp:lastModifiedBy>Harry Scheermeijer</cp:lastModifiedBy>
  <cp:revision>5</cp:revision>
  <dcterms:created xsi:type="dcterms:W3CDTF">2023-01-21T21:59:01Z</dcterms:created>
  <dcterms:modified xsi:type="dcterms:W3CDTF">2023-03-19T07:51:16Z</dcterms:modified>
</cp:coreProperties>
</file>