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38"/>
  </p:notesMasterIdLst>
  <p:sldIdLst>
    <p:sldId id="321" r:id="rId2"/>
    <p:sldId id="293" r:id="rId3"/>
    <p:sldId id="296" r:id="rId4"/>
    <p:sldId id="327" r:id="rId5"/>
    <p:sldId id="328" r:id="rId6"/>
    <p:sldId id="329" r:id="rId7"/>
    <p:sldId id="330" r:id="rId8"/>
    <p:sldId id="320" r:id="rId9"/>
    <p:sldId id="324" r:id="rId10"/>
    <p:sldId id="257" r:id="rId11"/>
    <p:sldId id="258" r:id="rId12"/>
    <p:sldId id="259" r:id="rId13"/>
    <p:sldId id="260" r:id="rId14"/>
    <p:sldId id="300" r:id="rId15"/>
    <p:sldId id="323" r:id="rId16"/>
    <p:sldId id="280" r:id="rId17"/>
    <p:sldId id="282" r:id="rId18"/>
    <p:sldId id="301" r:id="rId19"/>
    <p:sldId id="322" r:id="rId20"/>
    <p:sldId id="283" r:id="rId21"/>
    <p:sldId id="302" r:id="rId22"/>
    <p:sldId id="289" r:id="rId23"/>
    <p:sldId id="291" r:id="rId24"/>
    <p:sldId id="297" r:id="rId25"/>
    <p:sldId id="295" r:id="rId26"/>
    <p:sldId id="325" r:id="rId27"/>
    <p:sldId id="263" r:id="rId28"/>
    <p:sldId id="307" r:id="rId29"/>
    <p:sldId id="306" r:id="rId30"/>
    <p:sldId id="303" r:id="rId31"/>
    <p:sldId id="298" r:id="rId32"/>
    <p:sldId id="272" r:id="rId33"/>
    <p:sldId id="299" r:id="rId34"/>
    <p:sldId id="292" r:id="rId35"/>
    <p:sldId id="308" r:id="rId36"/>
    <p:sldId id="32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6C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327"/>
  </p:normalViewPr>
  <p:slideViewPr>
    <p:cSldViewPr snapToGrid="0" snapToObjects="1">
      <p:cViewPr varScale="1">
        <p:scale>
          <a:sx n="121" d="100"/>
          <a:sy n="121" d="100"/>
        </p:scale>
        <p:origin x="200"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9T01:24:44.605"/>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 1 16383,'71'0'0,"-4"0"0,-16 3 0,-1 3 0,-5 5 0,1 4 0,0 0 0,-1 0 0,1-4 0,0-2 0,3 0 0,0-2 0,-5 1 0,-5-3 0,-11-3 0,-4 2 0,-4-2 0,-2 3 0,0-1 0,1-2 0,3 0 0,2-2 0,6 2 0,6 1 0,6 3 0,0 1 0,-3-1 0,-4 0 0,-6-1 0,-1-1 0,2 1 0,4 0 0,5-1 0,0-2 0,-4 1 0,-3-1 0,-4 0 0,1 1 0,3-1 0,-1 1 0,2 0 0,-3-1 0,-3-2 0,-1 0 0,-1 0 0,6 0 0,4 0 0,-4 0 0,-2 0 0,-3 0 0,1 0 0,6 0 0,1 0 0,-2 0 0,0 0 0,-3 0 0,6-2 0,3-4 0,5-2 0,0-2 0,-4 2 0,-3 3 0,-3 2 0,-3 0 0,-4 0 0,-6 1 0,-3 0 0,-1 2 0,-1 0 0,1 0 0,1-1 0,1-1 0,0 0 0,-1 0 0,1 1 0,0 1 0,2 0 0,2 0 0,-1 0 0,3 0 0,1 0 0,6 0 0,8 0 0,1-1 0,-2-2 0,-5 0 0,-1-2 0,4 0 0,2 2 0,5-2 0,0 2 0,-2 0 0,-6-1 0,-7 1 0,-1 0 0,3 0 0,5-1 0,3 0 0,-1-2 0,-1 2 0,-2-1 0,1 1 0,4 2 0,4-3 0,-2 2 0,-2-1 0,-3-1 0,-5 2 0,-3 0 0,-2 1 0,-11 1 0,3-1 0,-6 0 0,9 0 0,-3 1 0,2 1 0,-7 0 0,1 0 0,4 0 0,3 0 0,4 0 0,-11 0 0,-4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9T01:25:29.974"/>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0 0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9T01:24:49.250"/>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 1 16383,'54'0'0,"0"0"0,8 0 0,2 0 0,2 0 0,2 0 0,9 0 0,2 0 0,6 0 0,1 0 0,0 0 0,0 0 0,-6 0 0,-1 0 0,-10 0 0,-2 0 0,-12 0 0,-2 0 0,27 0 0,-20 0 0,-6 0 0,-5 0 0,6 0 0,8 0 0,0 0 0,-1 0 0,-5 2 0,-6 1 0,-4 3 0,-1 2 0,-1-2 0,-4 2 0,-5-3 0,-6-2 0,-6 1 0,-3-2 0,-1 2 0,-2 0 0,2-1 0,5-1 0,3-1 0,4 2 0,-1 0 0,-2 0 0,-1-1 0,0 0 0,0 0 0,2 0 0,-1 0 0,5-2 0,7 3 0,9 0 0,13 0 0,7-1 0,-5-2 0,-8 0 0,-11 0 0,-7 0 0,0 0 0,0 0 0,-2 0 0,15 0 0,10 0 0,13 0 0,8 0 0,-11 0 0,-5 0 0,-10 0 0,1 0 0,3 0 0,0 0 0,-5 0 0,-13 0 0,-11 0 0,-8 0 0,-3 0 0,1 0 0,7 0 0,6 0 0,0 0 0,-6 0 0,-7 0 0,-7 0 0,-1 0 0,1 0 0,3 0 0,3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9T01:24:52.534"/>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4253 132 16383,'-65'0'0,"3"0"0,9 0 0,4 0 0,9 0 0,-2 0 0,-8 0 0,-16 0 0,-13 0 0,-1 0 0,14 0 0,10 0 0,10 0 0,-2 0 0,-14 0 0,-15 0 0,-9 0 0,6 0 0,15 0 0,19 0 0,9 0 0,-2 3 0,-9 0 0,-15 0 0,-11 0 0,-6 1 0,-4-1 0,-4 4 0,-2-2 0,3-1 0,5 1 0,10-2 0,3 0 0,-1 0 0,-3-2 0,3 1 0,6 1 0,8 0 0,12-1 0,8-2 0,9 0 0,4 0 0,1 0 0,-5 0 0,-8 0 0,-7 0 0,-3 0 0,3 0 0,0 0 0,0 0 0,-1 0 0,-3 0 0,0 0 0,1 0 0,1 0 0,5 0 0,6 0 0,8 0 0,5 0 0,-1 0 0,-1-1 0,-3-1 0,1-1 0,3-1 0,4 0 0,4 2 0,-3-1 0,-5 3 0,-5 0 0,-3 0 0,-5 0 0,16 0 0,-9 0 0,21 0 0,-11-2 0,2-6 0,3 3 0,-6-6 0,7 2 0,-6 0 0,0-3 0,-1-2 0,3-1 0,1 0 0,1 2 0,-1 2 0,-6 2 0,-5 3 0,-8-3 0,13 6 0,-6-2 0,9 5 0,-10 0 0,-1 0 0,0 0 0,6 0 0,12-1 0,-17-6 0,5 4 0,-17-3 0,9 6 0,6 0 0,8 0 0,3 0 0,-2 0 0,-4 0 0,0 2 0,0 0 0,7 4 0,3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9T01:25:00.169"/>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0 20 16383,'86'0'0,"10"0"0,-39 0 0,2 0 0,0 0 0,1 0 0,-1 0 0,-1 0 0,-2 0 0,0 0 0,-1 0 0,0 0 0,1 0 0,0 0 0,3 0 0,1 0 0,0 0 0,1 0 0,-1 0 0,-1 0 0,-4 0 0,-1 0 0,41 0 0,-14 0 0,-13 0 0,-6 0 0,0 0 0,6 0 0,1 0 0,-5 0 0,-10 0 0,-8 0 0,-4 0 0,5 0 0,8 0 0,1 0 0,-5 0 0,-9-2 0,-7-1 0,1 0 0,5 0 0,2 3 0,-2 0 0,-2 0 0,-2 0 0,-2 0 0,-4 0 0,-4 0 0,-10 0 0,-6 0 0,7 0 0,-1 0 0,1 0 0,9 0 0,7 0 0,32 0 0,15 0 0,8 0 0,-13 0 0,-22 0 0,-17 0 0,-14 0 0,-4 0 0,-2 0 0,1 0 0,0 0 0,0 0 0,7 0 0,12 0 0,10 0 0,5 0 0,-10 0 0,-10 0 0,-17 0 0,-2 0 0,4 0 0,-2 0 0,8 0 0,-2 0 0,3 0 0,6 0 0,4-2 0,2-1 0,2 1 0,-1 0 0,-5 2 0,-8 0 0,-7 0 0,-2 0 0,-1 0 0,10 0 0,6 0 0,3 0 0,-4 0 0,-10 0 0,-8 0 0,11 0 0,-5 0 0,9 0 0,-10 0 0,-6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9T01:25:03.770"/>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0 28 16383,'67'0'0,"-4"0"0,-8 0 0,1 0 0,2 0 0,0 0 0,-8 0 0,-3-2 0,-8-1 0,0 0 0,7 0 0,6 3 0,4 0 0,-3 0 0,-11 0 0,-15 0 0,-8 0 0,-8 0 0,6 0 0,0 0 0,0 0 0,1 0 0,-5 0 0,3 0 0,1 0 0,0 0 0,0 0 0,-2-1 0,6-4 0,-6 1 0,2-1 0,-5 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9T01:25:05.774"/>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 0 16383,'0'0'0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9T01:25:27.624"/>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 0 16383,'0'0'0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9T01:25:27.840"/>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 0 16383,'0'0'0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9T01:25:28.524"/>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 0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0932D-47DF-D04F-9716-3AE0F851E04C}" type="datetimeFigureOut">
              <a:rPr lang="nl-NL" smtClean="0"/>
              <a:t>28-01-2023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09EB2-3A1B-2B43-BC90-28EFB939F05A}" type="slidenum">
              <a:rPr lang="nl-NL" smtClean="0"/>
              <a:t>‹nr.›</a:t>
            </a:fld>
            <a:endParaRPr lang="nl-NL"/>
          </a:p>
        </p:txBody>
      </p:sp>
    </p:spTree>
    <p:extLst>
      <p:ext uri="{BB962C8B-B14F-4D97-AF65-F5344CB8AC3E}">
        <p14:creationId xmlns:p14="http://schemas.microsoft.com/office/powerpoint/2010/main" val="274533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EE09EB2-3A1B-2B43-BC90-28EFB939F05A}" type="slidenum">
              <a:rPr lang="nl-NL" smtClean="0"/>
              <a:t>13</a:t>
            </a:fld>
            <a:endParaRPr lang="nl-NL"/>
          </a:p>
        </p:txBody>
      </p:sp>
    </p:spTree>
    <p:extLst>
      <p:ext uri="{BB962C8B-B14F-4D97-AF65-F5344CB8AC3E}">
        <p14:creationId xmlns:p14="http://schemas.microsoft.com/office/powerpoint/2010/main" val="1330771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3588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smtClean="0"/>
              <a:t>1/28/23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07959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smtClean="0"/>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022554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smtClean="0"/>
              <a:pPr/>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18460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smtClean="0"/>
              <a:pPr/>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323502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1/28/23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892896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1/28/23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106493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064516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83454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04060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smtClean="0"/>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77779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13696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39194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1/28/23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36980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1/28/23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65516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48A87A34-81AB-432B-8DAE-1953F412C126}" type="datetimeFigureOut">
              <a:rPr lang="en-US" smtClean="0"/>
              <a:t>1/28/23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12490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smtClean="0"/>
              <a:t>1/28/23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99150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1/28/23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672368011"/>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customXml" Target="../ink/ink6.xml"/><Relationship Id="rId18" Type="http://schemas.openxmlformats.org/officeDocument/2006/relationships/customXml" Target="../ink/ink10.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4.png"/><Relationship Id="rId17" Type="http://schemas.openxmlformats.org/officeDocument/2006/relationships/customXml" Target="../ink/ink9.xml"/><Relationship Id="rId2" Type="http://schemas.openxmlformats.org/officeDocument/2006/relationships/image" Target="../media/image18.png"/><Relationship Id="rId16" Type="http://schemas.openxmlformats.org/officeDocument/2006/relationships/customXml" Target="../ink/ink8.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3.png"/><Relationship Id="rId4" Type="http://schemas.openxmlformats.org/officeDocument/2006/relationships/image" Target="../media/image100.png"/><Relationship Id="rId9" Type="http://schemas.openxmlformats.org/officeDocument/2006/relationships/customXml" Target="../ink/ink4.xml"/><Relationship Id="rId1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7D8F8-6963-B629-A680-D97AF2E3C7EC}"/>
              </a:ext>
            </a:extLst>
          </p:cNvPr>
          <p:cNvSpPr>
            <a:spLocks noGrp="1"/>
          </p:cNvSpPr>
          <p:nvPr>
            <p:ph type="ctrTitle"/>
          </p:nvPr>
        </p:nvSpPr>
        <p:spPr>
          <a:xfrm>
            <a:off x="916150" y="0"/>
            <a:ext cx="10907989" cy="6095999"/>
          </a:xfrm>
        </p:spPr>
        <p:txBody>
          <a:bodyPr/>
          <a:lstStyle/>
          <a:p>
            <a:r>
              <a:rPr lang="nl-NL" sz="5400" b="1" dirty="0">
                <a:solidFill>
                  <a:schemeClr val="accent3"/>
                </a:solidFill>
              </a:rPr>
              <a:t>Het Koninkrijk van van God</a:t>
            </a:r>
            <a:br>
              <a:rPr lang="nl-NL" sz="5400" b="1" dirty="0">
                <a:solidFill>
                  <a:schemeClr val="accent3"/>
                </a:solidFill>
              </a:rPr>
            </a:br>
            <a:r>
              <a:rPr lang="nl-NL" sz="1800" b="1" dirty="0">
                <a:solidFill>
                  <a:schemeClr val="accent3"/>
                </a:solidFill>
              </a:rPr>
              <a:t>29 januari 2023 Evangelie Gemeente </a:t>
            </a:r>
            <a:r>
              <a:rPr lang="nl-NL" sz="1800" b="1" dirty="0" err="1">
                <a:solidFill>
                  <a:schemeClr val="accent3"/>
                </a:solidFill>
              </a:rPr>
              <a:t>Flakkee</a:t>
            </a:r>
            <a:r>
              <a:rPr lang="nl-NL" sz="1800" b="1" dirty="0">
                <a:solidFill>
                  <a:schemeClr val="accent3"/>
                </a:solidFill>
              </a:rPr>
              <a:t> – Oude </a:t>
            </a:r>
            <a:r>
              <a:rPr lang="nl-NL" sz="1800" b="1" dirty="0" err="1">
                <a:solidFill>
                  <a:schemeClr val="accent3"/>
                </a:solidFill>
              </a:rPr>
              <a:t>Tonge</a:t>
            </a:r>
            <a:endParaRPr lang="nl-NL" sz="5400" b="1" dirty="0">
              <a:solidFill>
                <a:schemeClr val="accent3"/>
              </a:solidFill>
            </a:endParaRPr>
          </a:p>
        </p:txBody>
      </p:sp>
      <p:pic>
        <p:nvPicPr>
          <p:cNvPr id="1030" name="Picture 6" descr="Crown Him Web Banner | Sharefaith Media">
            <a:extLst>
              <a:ext uri="{FF2B5EF4-FFF2-40B4-BE49-F238E27FC236}">
                <a16:creationId xmlns:a16="http://schemas.microsoft.com/office/drawing/2014/main" id="{000121D9-4E86-A7D9-FDCC-55077D449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50" y="1156803"/>
            <a:ext cx="10541948" cy="357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247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E1FAF51-0EDB-CB4C-B510-29EF79D0565E}"/>
              </a:ext>
            </a:extLst>
          </p:cNvPr>
          <p:cNvSpPr txBox="1"/>
          <p:nvPr/>
        </p:nvSpPr>
        <p:spPr>
          <a:xfrm>
            <a:off x="861848" y="704193"/>
            <a:ext cx="10573407" cy="3970318"/>
          </a:xfrm>
          <a:prstGeom prst="rect">
            <a:avLst/>
          </a:prstGeom>
          <a:noFill/>
        </p:spPr>
        <p:txBody>
          <a:bodyPr wrap="square" rtlCol="0">
            <a:spAutoFit/>
          </a:bodyPr>
          <a:lstStyle/>
          <a:p>
            <a:pPr marL="514350" indent="-514350">
              <a:buAutoNum type="arabicPeriod"/>
            </a:pPr>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Johannes de Doper, begin van zijn bediening: </a:t>
            </a:r>
          </a:p>
          <a:p>
            <a:endParaRPr lang="nl-NL" sz="3600" b="1" dirty="0">
              <a:latin typeface="Verdana" panose="020B0604030504040204" pitchFamily="34" charset="0"/>
              <a:ea typeface="Verdana" panose="020B0604030504040204" pitchFamily="34" charset="0"/>
              <a:cs typeface="Verdana" panose="020B0604030504040204" pitchFamily="34" charset="0"/>
            </a:endParaRPr>
          </a:p>
          <a:p>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Mat 3:2 HSV</a:t>
            </a:r>
          </a:p>
          <a:p>
            <a:endParaRPr lang="nl-NL" sz="3600" dirty="0">
              <a:latin typeface="Verdana" panose="020B0604030504040204" pitchFamily="34" charset="0"/>
              <a:ea typeface="Verdana" panose="020B0604030504040204" pitchFamily="34" charset="0"/>
              <a:cs typeface="Verdana" panose="020B0604030504040204" pitchFamily="34" charset="0"/>
            </a:endParaRPr>
          </a:p>
          <a:p>
            <a:r>
              <a:rPr lang="nl-NL" sz="3600" i="1" baseline="30000" dirty="0">
                <a:latin typeface="Verdana" panose="020B0604030504040204" pitchFamily="34" charset="0"/>
                <a:ea typeface="Verdana" panose="020B0604030504040204" pitchFamily="34" charset="0"/>
                <a:cs typeface="Verdana" panose="020B0604030504040204" pitchFamily="34" charset="0"/>
              </a:rPr>
              <a:t>2</a:t>
            </a:r>
            <a:r>
              <a:rPr lang="nl-NL" sz="3600" i="1" dirty="0">
                <a:latin typeface="Verdana" panose="020B0604030504040204" pitchFamily="34" charset="0"/>
                <a:ea typeface="Verdana" panose="020B0604030504040204" pitchFamily="34" charset="0"/>
                <a:cs typeface="Verdana" panose="020B0604030504040204" pitchFamily="34" charset="0"/>
              </a:rPr>
              <a:t>en zei: Bekeer u, want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het</a:t>
            </a:r>
            <a:r>
              <a:rPr lang="nl-NL" sz="3600" i="1" dirty="0">
                <a:latin typeface="Verdana" panose="020B0604030504040204" pitchFamily="34" charset="0"/>
                <a:ea typeface="Verdana" panose="020B0604030504040204" pitchFamily="34" charset="0"/>
                <a:cs typeface="Verdana" panose="020B0604030504040204" pitchFamily="34" charset="0"/>
              </a:rPr>
              <a:t>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Koninkrijk der hemelen </a:t>
            </a:r>
            <a:r>
              <a:rPr lang="nl-NL" sz="3600" i="1" dirty="0">
                <a:latin typeface="Verdana" panose="020B0604030504040204" pitchFamily="34" charset="0"/>
                <a:ea typeface="Verdana" panose="020B0604030504040204" pitchFamily="34" charset="0"/>
                <a:cs typeface="Verdana" panose="020B0604030504040204" pitchFamily="34" charset="0"/>
              </a:rPr>
              <a:t>is nabijgekomen.</a:t>
            </a:r>
            <a:endParaRPr lang="nl-NL"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11604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AB9D62B-1D4E-2B41-AEB0-B5692994EA99}"/>
              </a:ext>
            </a:extLst>
          </p:cNvPr>
          <p:cNvSpPr txBox="1"/>
          <p:nvPr/>
        </p:nvSpPr>
        <p:spPr>
          <a:xfrm>
            <a:off x="651641" y="336332"/>
            <a:ext cx="10836165" cy="4524315"/>
          </a:xfrm>
          <a:prstGeom prst="rect">
            <a:avLst/>
          </a:prstGeom>
          <a:noFill/>
        </p:spPr>
        <p:txBody>
          <a:bodyPr wrap="square" rtlCol="0">
            <a:spAutoFit/>
          </a:bodyPr>
          <a:lstStyle/>
          <a:p>
            <a:endPar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2. Apostel Paulus, eind van zijn bediening:</a:t>
            </a:r>
          </a:p>
          <a:p>
            <a:endParaRPr lang="nl-NL" sz="3600" dirty="0">
              <a:latin typeface="Verdana" panose="020B0604030504040204" pitchFamily="34" charset="0"/>
              <a:ea typeface="Verdana" panose="020B0604030504040204" pitchFamily="34" charset="0"/>
              <a:cs typeface="Verdana" panose="020B0604030504040204" pitchFamily="34" charset="0"/>
            </a:endParaRPr>
          </a:p>
          <a:p>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Hand 28:31 HSV </a:t>
            </a:r>
          </a:p>
          <a:p>
            <a:endParaRPr lang="nl-NL" sz="3600" dirty="0">
              <a:latin typeface="Verdana" panose="020B0604030504040204" pitchFamily="34" charset="0"/>
              <a:ea typeface="Verdana" panose="020B0604030504040204" pitchFamily="34" charset="0"/>
              <a:cs typeface="Verdana" panose="020B0604030504040204" pitchFamily="34" charset="0"/>
            </a:endParaRPr>
          </a:p>
          <a:p>
            <a:r>
              <a:rPr lang="nl-NL" sz="3600" i="1" baseline="30000" dirty="0">
                <a:latin typeface="Verdana" panose="020B0604030504040204" pitchFamily="34" charset="0"/>
                <a:ea typeface="Verdana" panose="020B0604030504040204" pitchFamily="34" charset="0"/>
                <a:cs typeface="Verdana" panose="020B0604030504040204" pitchFamily="34" charset="0"/>
              </a:rPr>
              <a:t>31</a:t>
            </a:r>
            <a:r>
              <a:rPr lang="nl-NL" sz="3600" i="1" dirty="0">
                <a:latin typeface="Verdana" panose="020B0604030504040204" pitchFamily="34" charset="0"/>
                <a:ea typeface="Verdana" panose="020B0604030504040204" pitchFamily="34" charset="0"/>
                <a:cs typeface="Verdana" panose="020B0604030504040204" pitchFamily="34" charset="0"/>
              </a:rPr>
              <a:t>Hij predikte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het ​Koninkrijk van God​ </a:t>
            </a:r>
            <a:r>
              <a:rPr lang="nl-NL" sz="3600" i="1" dirty="0">
                <a:latin typeface="Verdana" panose="020B0604030504040204" pitchFamily="34" charset="0"/>
                <a:ea typeface="Verdana" panose="020B0604030504040204" pitchFamily="34" charset="0"/>
                <a:cs typeface="Verdana" panose="020B0604030504040204" pitchFamily="34" charset="0"/>
              </a:rPr>
              <a:t>en gaf onderwijs over de Heere ​Jezus​ ​Christus, met alle vrijmoedigheid, ongehinderd.</a:t>
            </a:r>
            <a:endParaRPr lang="nl-NL"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7123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A22CA5F-B4DB-084B-B026-E641C1158E3E}"/>
              </a:ext>
            </a:extLst>
          </p:cNvPr>
          <p:cNvSpPr txBox="1"/>
          <p:nvPr/>
        </p:nvSpPr>
        <p:spPr>
          <a:xfrm>
            <a:off x="567558" y="252247"/>
            <a:ext cx="11393213" cy="6740307"/>
          </a:xfrm>
          <a:prstGeom prst="rect">
            <a:avLst/>
          </a:prstGeom>
          <a:noFill/>
        </p:spPr>
        <p:txBody>
          <a:bodyPr wrap="square" rtlCol="0">
            <a:spAutoFit/>
          </a:bodyPr>
          <a:lstStyle/>
          <a:p>
            <a:endParaRPr lang="nl-NL" sz="3600" dirty="0">
              <a:latin typeface="Verdana" panose="020B0604030504040204" pitchFamily="34" charset="0"/>
              <a:ea typeface="Verdana" panose="020B0604030504040204" pitchFamily="34" charset="0"/>
              <a:cs typeface="Verdana" panose="020B0604030504040204" pitchFamily="34" charset="0"/>
            </a:endParaRPr>
          </a:p>
          <a:p>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3. Jezus de Christus, begin van zijn bediening:</a:t>
            </a:r>
          </a:p>
          <a:p>
            <a:endParaRPr lang="nl-NL" sz="3600" dirty="0">
              <a:latin typeface="Verdana" panose="020B0604030504040204" pitchFamily="34" charset="0"/>
              <a:ea typeface="Verdana" panose="020B0604030504040204" pitchFamily="34" charset="0"/>
              <a:cs typeface="Verdana" panose="020B0604030504040204" pitchFamily="34" charset="0"/>
            </a:endParaRPr>
          </a:p>
          <a:p>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Mat 4:17 HSV</a:t>
            </a:r>
          </a:p>
          <a:p>
            <a:endParaRPr lang="nl-NL" sz="3600" dirty="0">
              <a:latin typeface="Verdana" panose="020B0604030504040204" pitchFamily="34" charset="0"/>
              <a:ea typeface="Verdana" panose="020B0604030504040204" pitchFamily="34" charset="0"/>
              <a:cs typeface="Verdana" panose="020B0604030504040204" pitchFamily="34" charset="0"/>
            </a:endParaRPr>
          </a:p>
          <a:p>
            <a:r>
              <a:rPr lang="nl-NL" sz="3600" i="1" baseline="30000" dirty="0">
                <a:latin typeface="Verdana" panose="020B0604030504040204" pitchFamily="34" charset="0"/>
                <a:ea typeface="Verdana" panose="020B0604030504040204" pitchFamily="34" charset="0"/>
                <a:cs typeface="Verdana" panose="020B0604030504040204" pitchFamily="34" charset="0"/>
              </a:rPr>
              <a:t>17</a:t>
            </a:r>
            <a:r>
              <a:rPr lang="nl-NL" sz="3600" i="1" dirty="0">
                <a:latin typeface="Verdana" panose="020B0604030504040204" pitchFamily="34" charset="0"/>
                <a:ea typeface="Verdana" panose="020B0604030504040204" pitchFamily="34" charset="0"/>
                <a:cs typeface="Verdana" panose="020B0604030504040204" pitchFamily="34" charset="0"/>
              </a:rPr>
              <a:t>Van toen af begon ​Jezus​ te prediken en te zeggen: </a:t>
            </a:r>
          </a:p>
          <a:p>
            <a:r>
              <a:rPr lang="nl-NL" sz="3600" i="1" dirty="0">
                <a:latin typeface="Verdana" panose="020B0604030504040204" pitchFamily="34" charset="0"/>
                <a:ea typeface="Verdana" panose="020B0604030504040204" pitchFamily="34" charset="0"/>
                <a:cs typeface="Verdana" panose="020B0604030504040204" pitchFamily="34" charset="0"/>
              </a:rPr>
              <a:t>Bekeer u, want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het Koninkrijk der hemelen </a:t>
            </a:r>
            <a:r>
              <a:rPr lang="nl-NL" sz="3600" i="1" dirty="0">
                <a:latin typeface="Verdana" panose="020B0604030504040204" pitchFamily="34" charset="0"/>
                <a:ea typeface="Verdana" panose="020B0604030504040204" pitchFamily="34" charset="0"/>
                <a:cs typeface="Verdana" panose="020B0604030504040204" pitchFamily="34" charset="0"/>
              </a:rPr>
              <a:t>is nabijgekomen.</a:t>
            </a:r>
            <a:endParaRPr lang="nl-NL" sz="3600" dirty="0">
              <a:latin typeface="Verdana" panose="020B0604030504040204" pitchFamily="34" charset="0"/>
              <a:ea typeface="Verdana" panose="020B0604030504040204" pitchFamily="34" charset="0"/>
              <a:cs typeface="Verdana" panose="020B0604030504040204" pitchFamily="34" charset="0"/>
            </a:endParaRPr>
          </a:p>
          <a:p>
            <a:r>
              <a:rPr lang="nl-NL" sz="3600" b="1" dirty="0">
                <a:latin typeface="Verdana" panose="020B0604030504040204" pitchFamily="34" charset="0"/>
                <a:ea typeface="Verdana" panose="020B0604030504040204" pitchFamily="34" charset="0"/>
                <a:cs typeface="Verdana" panose="020B0604030504040204" pitchFamily="34" charset="0"/>
              </a:rPr>
              <a:t> </a:t>
            </a:r>
            <a:endParaRPr lang="nl-NL" sz="3600" dirty="0">
              <a:latin typeface="Verdana" panose="020B0604030504040204" pitchFamily="34" charset="0"/>
              <a:ea typeface="Verdana" panose="020B0604030504040204" pitchFamily="34" charset="0"/>
              <a:cs typeface="Verdana" panose="020B0604030504040204" pitchFamily="34" charset="0"/>
            </a:endParaRPr>
          </a:p>
          <a:p>
            <a:r>
              <a:rPr lang="nl-NL" sz="3600" b="1" dirty="0">
                <a:latin typeface="Verdana" panose="020B0604030504040204" pitchFamily="34" charset="0"/>
                <a:ea typeface="Verdana" panose="020B0604030504040204" pitchFamily="34" charset="0"/>
                <a:cs typeface="Verdana" panose="020B0604030504040204" pitchFamily="34" charset="0"/>
              </a:rPr>
              <a:t> </a:t>
            </a:r>
            <a:endParaRPr lang="nl-NL" sz="3600" dirty="0">
              <a:latin typeface="Verdana" panose="020B0604030504040204" pitchFamily="34" charset="0"/>
              <a:ea typeface="Verdana" panose="020B0604030504040204" pitchFamily="34" charset="0"/>
              <a:cs typeface="Verdana" panose="020B0604030504040204" pitchFamily="34" charset="0"/>
            </a:endParaRPr>
          </a:p>
          <a:p>
            <a:r>
              <a:rPr lang="nl-NL" sz="3600" b="1" dirty="0">
                <a:latin typeface="Verdana" panose="020B0604030504040204" pitchFamily="34" charset="0"/>
                <a:ea typeface="Verdana" panose="020B0604030504040204" pitchFamily="34" charset="0"/>
                <a:cs typeface="Verdana" panose="020B0604030504040204" pitchFamily="34" charset="0"/>
              </a:rPr>
              <a:t> </a:t>
            </a:r>
            <a:endParaRPr lang="nl-NL"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40899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36E2BFF-8E6A-194C-B70B-21E0ECC46366}"/>
              </a:ext>
            </a:extLst>
          </p:cNvPr>
          <p:cNvSpPr txBox="1"/>
          <p:nvPr/>
        </p:nvSpPr>
        <p:spPr>
          <a:xfrm>
            <a:off x="399393" y="304800"/>
            <a:ext cx="11246069" cy="5632311"/>
          </a:xfrm>
          <a:prstGeom prst="rect">
            <a:avLst/>
          </a:prstGeom>
          <a:noFill/>
        </p:spPr>
        <p:txBody>
          <a:bodyPr wrap="square" rtlCol="0">
            <a:spAutoFit/>
          </a:bodyPr>
          <a:lstStyle/>
          <a:p>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Aan het eind van Jezus’ bediening op aarde:</a:t>
            </a:r>
          </a:p>
          <a:p>
            <a:endParaRPr lang="nl-NL" sz="36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Hand 1:3 HSV</a:t>
            </a:r>
          </a:p>
          <a:p>
            <a:endParaRPr lang="nl-NL" sz="3600" dirty="0">
              <a:latin typeface="Verdana" panose="020B0604030504040204" pitchFamily="34" charset="0"/>
              <a:ea typeface="Verdana" panose="020B0604030504040204" pitchFamily="34" charset="0"/>
              <a:cs typeface="Verdana" panose="020B0604030504040204" pitchFamily="34" charset="0"/>
            </a:endParaRPr>
          </a:p>
          <a:p>
            <a:r>
              <a:rPr lang="nl-NL" sz="3600" i="1" baseline="30000" dirty="0">
                <a:latin typeface="Verdana" panose="020B0604030504040204" pitchFamily="34" charset="0"/>
                <a:ea typeface="Verdana" panose="020B0604030504040204" pitchFamily="34" charset="0"/>
                <a:cs typeface="Verdana" panose="020B0604030504040204" pitchFamily="34" charset="0"/>
              </a:rPr>
              <a:t>3</a:t>
            </a:r>
            <a:r>
              <a:rPr lang="nl-NL" sz="3600" i="1" dirty="0">
                <a:latin typeface="Verdana" panose="020B0604030504040204" pitchFamily="34" charset="0"/>
                <a:ea typeface="Verdana" panose="020B0604030504040204" pitchFamily="34" charset="0"/>
                <a:cs typeface="Verdana" panose="020B0604030504040204" pitchFamily="34" charset="0"/>
              </a:rPr>
              <a:t>Hij heeft Zichzelf, nadat Hij geleden had, ook levend aan hen vertoond, met veel onmiskenbare bewijzen, veertig dagen lang, waarbij Hij door hen gezien werd en over de dingen sprak die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het ​Koninkrijk van God​ </a:t>
            </a:r>
            <a:r>
              <a:rPr lang="nl-NL" sz="3600" i="1" dirty="0">
                <a:latin typeface="Verdana" panose="020B0604030504040204" pitchFamily="34" charset="0"/>
                <a:ea typeface="Verdana" panose="020B0604030504040204" pitchFamily="34" charset="0"/>
                <a:cs typeface="Verdana" panose="020B0604030504040204" pitchFamily="34" charset="0"/>
              </a:rPr>
              <a:t>betreffen.</a:t>
            </a:r>
            <a:endParaRPr lang="nl-NL"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54426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3511D08-69FB-CDE2-398E-19EC7A5A1DB6}"/>
              </a:ext>
            </a:extLst>
          </p:cNvPr>
          <p:cNvSpPr txBox="1"/>
          <p:nvPr/>
        </p:nvSpPr>
        <p:spPr>
          <a:xfrm>
            <a:off x="767255" y="1008994"/>
            <a:ext cx="11225047" cy="4278848"/>
          </a:xfrm>
          <a:prstGeom prst="rect">
            <a:avLst/>
          </a:prstGeom>
          <a:noFill/>
        </p:spPr>
        <p:txBody>
          <a:bodyPr wrap="square" rtlCol="0">
            <a:spAutoFit/>
          </a:bodyPr>
          <a:lstStyle/>
          <a:p>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Lukas 4:43 HSV</a:t>
            </a:r>
          </a:p>
          <a:p>
            <a:endParaRPr lang="nl-NL" sz="3600" dirty="0">
              <a:latin typeface="Verdana" panose="020B0604030504040204" pitchFamily="34" charset="0"/>
              <a:ea typeface="Verdana" panose="020B0604030504040204" pitchFamily="34" charset="0"/>
              <a:cs typeface="Verdana" panose="020B0604030504040204" pitchFamily="34" charset="0"/>
            </a:endParaRPr>
          </a:p>
          <a:p>
            <a:r>
              <a:rPr lang="nl-NL" sz="3600" i="1" baseline="30000" dirty="0">
                <a:latin typeface="Verdana" panose="020B0604030504040204" pitchFamily="34" charset="0"/>
                <a:ea typeface="Verdana" panose="020B0604030504040204" pitchFamily="34" charset="0"/>
                <a:cs typeface="Verdana" panose="020B0604030504040204" pitchFamily="34" charset="0"/>
              </a:rPr>
              <a:t>43</a:t>
            </a:r>
            <a:r>
              <a:rPr lang="nl-NL" sz="3600" i="1" dirty="0">
                <a:latin typeface="Verdana" panose="020B0604030504040204" pitchFamily="34" charset="0"/>
                <a:ea typeface="Verdana" panose="020B0604030504040204" pitchFamily="34" charset="0"/>
                <a:cs typeface="Verdana" panose="020B0604030504040204" pitchFamily="34" charset="0"/>
              </a:rPr>
              <a:t>Maar Hij zei tegen hen: Ik moet ook andere steden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het Evangelie van het Koninkrijk van God</a:t>
            </a:r>
            <a:r>
              <a:rPr lang="nl-NL" sz="3600" i="1" dirty="0">
                <a:latin typeface="Verdana" panose="020B0604030504040204" pitchFamily="34" charset="0"/>
                <a:ea typeface="Verdana" panose="020B0604030504040204" pitchFamily="34" charset="0"/>
                <a:cs typeface="Verdana" panose="020B0604030504040204" pitchFamily="34" charset="0"/>
              </a:rPr>
              <a:t> verkondigen, want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daarvoor ben Ik uitgezonden.</a:t>
            </a:r>
          </a:p>
          <a:p>
            <a:r>
              <a:rPr lang="nl-NL" sz="3600" i="1" baseline="30000" dirty="0">
                <a:latin typeface="Verdana" panose="020B0604030504040204" pitchFamily="34" charset="0"/>
                <a:ea typeface="Verdana" panose="020B0604030504040204" pitchFamily="34" charset="0"/>
                <a:cs typeface="Verdana" panose="020B0604030504040204" pitchFamily="34" charset="0"/>
              </a:rPr>
              <a:t>44</a:t>
            </a:r>
            <a:r>
              <a:rPr lang="nl-NL" sz="3600" i="1" dirty="0">
                <a:latin typeface="Verdana" panose="020B0604030504040204" pitchFamily="34" charset="0"/>
                <a:ea typeface="Verdana" panose="020B0604030504040204" pitchFamily="34" charset="0"/>
                <a:cs typeface="Verdana" panose="020B0604030504040204" pitchFamily="34" charset="0"/>
              </a:rPr>
              <a:t>En Hij predikte in de synagogen van Galilea.</a:t>
            </a:r>
          </a:p>
          <a:p>
            <a:endParaRPr lang="nl-NL" dirty="0"/>
          </a:p>
        </p:txBody>
      </p:sp>
    </p:spTree>
    <p:extLst>
      <p:ext uri="{BB962C8B-B14F-4D97-AF65-F5344CB8AC3E}">
        <p14:creationId xmlns:p14="http://schemas.microsoft.com/office/powerpoint/2010/main" val="143470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7D8F8-6963-B629-A680-D97AF2E3C7EC}"/>
              </a:ext>
            </a:extLst>
          </p:cNvPr>
          <p:cNvSpPr>
            <a:spLocks noGrp="1"/>
          </p:cNvSpPr>
          <p:nvPr>
            <p:ph type="ctrTitle"/>
          </p:nvPr>
        </p:nvSpPr>
        <p:spPr>
          <a:xfrm>
            <a:off x="916150" y="0"/>
            <a:ext cx="10907989" cy="6095999"/>
          </a:xfrm>
        </p:spPr>
        <p:txBody>
          <a:bodyPr/>
          <a:lstStyle/>
          <a:p>
            <a:r>
              <a:rPr lang="nl-NL" sz="5400" b="1" dirty="0">
                <a:solidFill>
                  <a:schemeClr val="accent3"/>
                </a:solidFill>
              </a:rPr>
              <a:t>Het Koninkrijk van van God</a:t>
            </a:r>
            <a:br>
              <a:rPr lang="nl-NL" sz="5400" b="1" dirty="0">
                <a:solidFill>
                  <a:schemeClr val="accent3"/>
                </a:solidFill>
              </a:rPr>
            </a:br>
            <a:r>
              <a:rPr lang="nl-NL" sz="1800" b="1" dirty="0">
                <a:solidFill>
                  <a:schemeClr val="accent3"/>
                </a:solidFill>
              </a:rPr>
              <a:t>29 januari 2023 Evangelie Gemeente </a:t>
            </a:r>
            <a:r>
              <a:rPr lang="nl-NL" sz="1800" b="1" dirty="0" err="1">
                <a:solidFill>
                  <a:schemeClr val="accent3"/>
                </a:solidFill>
              </a:rPr>
              <a:t>Flakkee</a:t>
            </a:r>
            <a:r>
              <a:rPr lang="nl-NL" sz="1800" b="1" dirty="0">
                <a:solidFill>
                  <a:schemeClr val="accent3"/>
                </a:solidFill>
              </a:rPr>
              <a:t> – Oude </a:t>
            </a:r>
            <a:r>
              <a:rPr lang="nl-NL" sz="1800" b="1" dirty="0" err="1">
                <a:solidFill>
                  <a:schemeClr val="accent3"/>
                </a:solidFill>
              </a:rPr>
              <a:t>Tonge</a:t>
            </a:r>
            <a:endParaRPr lang="nl-NL" sz="5400" b="1" dirty="0">
              <a:solidFill>
                <a:schemeClr val="accent3"/>
              </a:solidFill>
            </a:endParaRPr>
          </a:p>
        </p:txBody>
      </p:sp>
      <p:pic>
        <p:nvPicPr>
          <p:cNvPr id="1030" name="Picture 6" descr="Crown Him Web Banner | Sharefaith Media">
            <a:extLst>
              <a:ext uri="{FF2B5EF4-FFF2-40B4-BE49-F238E27FC236}">
                <a16:creationId xmlns:a16="http://schemas.microsoft.com/office/drawing/2014/main" id="{000121D9-4E86-A7D9-FDCC-55077D449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50" y="1156803"/>
            <a:ext cx="10541948" cy="357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96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D87E6E50-4918-74C2-BE0C-27BD92A59EC5}"/>
              </a:ext>
            </a:extLst>
          </p:cNvPr>
          <p:cNvSpPr txBox="1"/>
          <p:nvPr/>
        </p:nvSpPr>
        <p:spPr>
          <a:xfrm>
            <a:off x="1040524" y="798786"/>
            <a:ext cx="10289627" cy="2862322"/>
          </a:xfrm>
          <a:prstGeom prst="rect">
            <a:avLst/>
          </a:prstGeom>
          <a:noFill/>
        </p:spPr>
        <p:txBody>
          <a:bodyPr wrap="square" rtlCol="0">
            <a:spAutoFit/>
          </a:bodyPr>
          <a:lstStyle/>
          <a:p>
            <a:pPr lvl="0"/>
            <a:r>
              <a:rPr lang="nl-NL" sz="3600" b="1" dirty="0">
                <a:solidFill>
                  <a:srgbClr val="FFFF00"/>
                </a:solidFill>
                <a:latin typeface="Verdana" panose="020B0604030504040204" pitchFamily="34" charset="0"/>
                <a:ea typeface="Verdana" panose="020B0604030504040204" pitchFamily="34" charset="0"/>
                <a:cs typeface="Verdana" panose="020B0604030504040204" pitchFamily="34" charset="0"/>
              </a:rPr>
              <a:t>Markus 10:15</a:t>
            </a:r>
          </a:p>
          <a:p>
            <a:pPr lvl="0"/>
            <a:endPar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lvl="0"/>
            <a:r>
              <a:rPr lang="nl-NL" sz="3600" i="1" dirty="0">
                <a:latin typeface="Verdana" panose="020B0604030504040204" pitchFamily="34" charset="0"/>
                <a:ea typeface="Verdana" panose="020B0604030504040204" pitchFamily="34" charset="0"/>
                <a:cs typeface="Verdana" panose="020B0604030504040204" pitchFamily="34" charset="0"/>
              </a:rPr>
              <a:t>Voorwaar, Ik zeg u: wie het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Koninkrijk van God niet </a:t>
            </a:r>
            <a:r>
              <a:rPr lang="nl-NL" sz="3600" i="1" dirty="0">
                <a:latin typeface="Verdana" panose="020B0604030504040204" pitchFamily="34" charset="0"/>
                <a:ea typeface="Verdana" panose="020B0604030504040204" pitchFamily="34" charset="0"/>
                <a:cs typeface="Verdana" panose="020B0604030504040204" pitchFamily="34" charset="0"/>
              </a:rPr>
              <a:t>ontvangt als een kind, zal het beslist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niet binnengaan</a:t>
            </a:r>
            <a:r>
              <a:rPr lang="nl-NL" sz="3600" i="1"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150597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49C3860-A52B-45C8-257D-297DDA6EDAF4}"/>
              </a:ext>
            </a:extLst>
          </p:cNvPr>
          <p:cNvSpPr txBox="1"/>
          <p:nvPr/>
        </p:nvSpPr>
        <p:spPr>
          <a:xfrm>
            <a:off x="893378" y="767254"/>
            <a:ext cx="10741573" cy="2862322"/>
          </a:xfrm>
          <a:prstGeom prst="rect">
            <a:avLst/>
          </a:prstGeom>
          <a:noFill/>
        </p:spPr>
        <p:txBody>
          <a:bodyPr wrap="square" rtlCol="0">
            <a:spAutoFit/>
          </a:bodyPr>
          <a:lstStyle/>
          <a:p>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Matheus 6:33</a:t>
            </a:r>
          </a:p>
          <a:p>
            <a:endPar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nl-NL" sz="3600" i="1" baseline="30000" dirty="0">
                <a:latin typeface="Verdana" panose="020B0604030504040204" pitchFamily="34" charset="0"/>
                <a:ea typeface="Verdana" panose="020B0604030504040204" pitchFamily="34" charset="0"/>
                <a:cs typeface="Verdana" panose="020B0604030504040204" pitchFamily="34" charset="0"/>
              </a:rPr>
              <a:t>33</a:t>
            </a:r>
            <a:r>
              <a:rPr lang="nl-NL" sz="3600" i="1" dirty="0">
                <a:latin typeface="Verdana" panose="020B0604030504040204" pitchFamily="34" charset="0"/>
                <a:ea typeface="Verdana" panose="020B0604030504040204" pitchFamily="34" charset="0"/>
                <a:cs typeface="Verdana" panose="020B0604030504040204" pitchFamily="34" charset="0"/>
              </a:rPr>
              <a:t>Maar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zoek eerst </a:t>
            </a:r>
            <a:r>
              <a:rPr lang="nl-NL" sz="3600" i="1" dirty="0">
                <a:latin typeface="Verdana" panose="020B0604030504040204" pitchFamily="34" charset="0"/>
                <a:ea typeface="Verdana" panose="020B0604030504040204" pitchFamily="34" charset="0"/>
                <a:cs typeface="Verdana" panose="020B0604030504040204" pitchFamily="34" charset="0"/>
              </a:rPr>
              <a:t>het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Koninkrijk van God </a:t>
            </a:r>
            <a:r>
              <a:rPr lang="nl-NL" sz="3600" i="1" dirty="0">
                <a:latin typeface="Verdana" panose="020B0604030504040204" pitchFamily="34" charset="0"/>
                <a:ea typeface="Verdana" panose="020B0604030504040204" pitchFamily="34" charset="0"/>
                <a:cs typeface="Verdana" panose="020B0604030504040204" pitchFamily="34" charset="0"/>
              </a:rPr>
              <a:t>en Zijn gerechtigheid, en al deze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dingen</a:t>
            </a:r>
            <a:r>
              <a:rPr lang="nl-NL" sz="3600" i="1" dirty="0">
                <a:latin typeface="Verdana" panose="020B0604030504040204" pitchFamily="34" charset="0"/>
                <a:ea typeface="Verdana" panose="020B0604030504040204" pitchFamily="34" charset="0"/>
                <a:cs typeface="Verdana" panose="020B0604030504040204" pitchFamily="34" charset="0"/>
              </a:rPr>
              <a:t> zullen u erbij gegeven worden.</a:t>
            </a:r>
          </a:p>
        </p:txBody>
      </p:sp>
    </p:spTree>
    <p:extLst>
      <p:ext uri="{BB962C8B-B14F-4D97-AF65-F5344CB8AC3E}">
        <p14:creationId xmlns:p14="http://schemas.microsoft.com/office/powerpoint/2010/main" val="1774930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A99E868-127D-9600-D5C4-2FECDBADF4F3}"/>
              </a:ext>
            </a:extLst>
          </p:cNvPr>
          <p:cNvSpPr txBox="1"/>
          <p:nvPr/>
        </p:nvSpPr>
        <p:spPr>
          <a:xfrm>
            <a:off x="1219200" y="1019502"/>
            <a:ext cx="9543393" cy="3416320"/>
          </a:xfrm>
          <a:prstGeom prst="rect">
            <a:avLst/>
          </a:prstGeom>
          <a:noFill/>
        </p:spPr>
        <p:txBody>
          <a:bodyPr wrap="square" rtlCol="0">
            <a:spAutoFit/>
          </a:bodyPr>
          <a:lstStyle/>
          <a:p>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Rom 14:17</a:t>
            </a:r>
          </a:p>
          <a:p>
            <a:endParaRPr lang="nl-NL" sz="3600" i="1" dirty="0">
              <a:latin typeface="Verdana" panose="020B0604030504040204" pitchFamily="34" charset="0"/>
              <a:ea typeface="Verdana" panose="020B0604030504040204" pitchFamily="34" charset="0"/>
              <a:cs typeface="Verdana" panose="020B0604030504040204" pitchFamily="34" charset="0"/>
            </a:endParaRPr>
          </a:p>
          <a:p>
            <a:r>
              <a:rPr lang="nl-NL" sz="3600" i="1" dirty="0">
                <a:latin typeface="Verdana" panose="020B0604030504040204" pitchFamily="34" charset="0"/>
                <a:ea typeface="Verdana" panose="020B0604030504040204" pitchFamily="34" charset="0"/>
                <a:cs typeface="Verdana" panose="020B0604030504040204" pitchFamily="34" charset="0"/>
              </a:rPr>
              <a:t>Want het Koninkrijk van God bestaat niet uit eten en drinken, maar uit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gerechtigheid en vrede en blijdschap in de Heilige Geest</a:t>
            </a:r>
            <a:r>
              <a:rPr lang="nl-NL" sz="3600" i="1"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145319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7D8F8-6963-B629-A680-D97AF2E3C7EC}"/>
              </a:ext>
            </a:extLst>
          </p:cNvPr>
          <p:cNvSpPr>
            <a:spLocks noGrp="1"/>
          </p:cNvSpPr>
          <p:nvPr>
            <p:ph type="ctrTitle"/>
          </p:nvPr>
        </p:nvSpPr>
        <p:spPr>
          <a:xfrm>
            <a:off x="916150" y="0"/>
            <a:ext cx="10907989" cy="6095999"/>
          </a:xfrm>
        </p:spPr>
        <p:txBody>
          <a:bodyPr/>
          <a:lstStyle/>
          <a:p>
            <a:r>
              <a:rPr lang="nl-NL" sz="5400" b="1" dirty="0">
                <a:solidFill>
                  <a:schemeClr val="accent3"/>
                </a:solidFill>
              </a:rPr>
              <a:t>Het Koninkrijk van van God</a:t>
            </a:r>
            <a:br>
              <a:rPr lang="nl-NL" sz="5400" b="1" dirty="0">
                <a:solidFill>
                  <a:schemeClr val="accent3"/>
                </a:solidFill>
              </a:rPr>
            </a:br>
            <a:r>
              <a:rPr lang="nl-NL" sz="1800" b="1" dirty="0">
                <a:solidFill>
                  <a:schemeClr val="accent3"/>
                </a:solidFill>
              </a:rPr>
              <a:t>29 januari 2023 Evangelie Gemeente </a:t>
            </a:r>
            <a:r>
              <a:rPr lang="nl-NL" sz="1800" b="1" dirty="0" err="1">
                <a:solidFill>
                  <a:schemeClr val="accent3"/>
                </a:solidFill>
              </a:rPr>
              <a:t>Flakkee</a:t>
            </a:r>
            <a:r>
              <a:rPr lang="nl-NL" sz="1800" b="1" dirty="0">
                <a:solidFill>
                  <a:schemeClr val="accent3"/>
                </a:solidFill>
              </a:rPr>
              <a:t> – Oude </a:t>
            </a:r>
            <a:r>
              <a:rPr lang="nl-NL" sz="1800" b="1" dirty="0" err="1">
                <a:solidFill>
                  <a:schemeClr val="accent3"/>
                </a:solidFill>
              </a:rPr>
              <a:t>Tonge</a:t>
            </a:r>
            <a:endParaRPr lang="nl-NL" sz="5400" b="1" dirty="0">
              <a:solidFill>
                <a:schemeClr val="accent3"/>
              </a:solidFill>
            </a:endParaRPr>
          </a:p>
        </p:txBody>
      </p:sp>
      <p:pic>
        <p:nvPicPr>
          <p:cNvPr id="1030" name="Picture 6" descr="Crown Him Web Banner | Sharefaith Media">
            <a:extLst>
              <a:ext uri="{FF2B5EF4-FFF2-40B4-BE49-F238E27FC236}">
                <a16:creationId xmlns:a16="http://schemas.microsoft.com/office/drawing/2014/main" id="{000121D9-4E86-A7D9-FDCC-55077D449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50" y="1156803"/>
            <a:ext cx="10541948" cy="357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58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26" name="Picture 2" descr="Afbeelding met tekst&#10;&#10;Automatisch gegenereerde beschrijving">
            <a:extLst>
              <a:ext uri="{FF2B5EF4-FFF2-40B4-BE49-F238E27FC236}">
                <a16:creationId xmlns:a16="http://schemas.microsoft.com/office/drawing/2014/main" id="{F7378C83-F897-0A09-9A71-69301B12AE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80594" y="965201"/>
            <a:ext cx="9430811" cy="4927599"/>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033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213D671-A18C-DDD4-3725-07F0D2DBC524}"/>
              </a:ext>
            </a:extLst>
          </p:cNvPr>
          <p:cNvSpPr txBox="1"/>
          <p:nvPr/>
        </p:nvSpPr>
        <p:spPr>
          <a:xfrm>
            <a:off x="630621" y="546538"/>
            <a:ext cx="10867696" cy="5632311"/>
          </a:xfrm>
          <a:prstGeom prst="rect">
            <a:avLst/>
          </a:prstGeom>
          <a:noFill/>
        </p:spPr>
        <p:txBody>
          <a:bodyPr wrap="square" rtlCol="0">
            <a:spAutoFit/>
          </a:bodyPr>
          <a:lstStyle/>
          <a:p>
            <a:pPr lvl="0"/>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Lukas 17:20,21</a:t>
            </a:r>
          </a:p>
          <a:p>
            <a:pPr lvl="0"/>
            <a:endPar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lvl="0"/>
            <a:r>
              <a:rPr lang="nl-NL" sz="3600" i="1" dirty="0">
                <a:latin typeface="Verdana" panose="020B0604030504040204" pitchFamily="34" charset="0"/>
                <a:ea typeface="Verdana" panose="020B0604030504040204" pitchFamily="34" charset="0"/>
                <a:cs typeface="Verdana" panose="020B0604030504040204" pitchFamily="34" charset="0"/>
              </a:rPr>
              <a:t>En toen Hem door de Farizeeën gevraagd werd,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wanneer het Koninkrijk van God </a:t>
            </a:r>
            <a:r>
              <a:rPr lang="nl-NL" sz="3600" i="1" dirty="0">
                <a:latin typeface="Verdana" panose="020B0604030504040204" pitchFamily="34" charset="0"/>
                <a:ea typeface="Verdana" panose="020B0604030504040204" pitchFamily="34" charset="0"/>
                <a:cs typeface="Verdana" panose="020B0604030504040204" pitchFamily="34" charset="0"/>
              </a:rPr>
              <a:t>zou komen, antwoordde Hij hun en zei: Het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Koninkrijk van God </a:t>
            </a:r>
            <a:r>
              <a:rPr lang="nl-NL" sz="3600" i="1" dirty="0">
                <a:latin typeface="Verdana" panose="020B0604030504040204" pitchFamily="34" charset="0"/>
                <a:ea typeface="Verdana" panose="020B0604030504040204" pitchFamily="34" charset="0"/>
                <a:cs typeface="Verdana" panose="020B0604030504040204" pitchFamily="34" charset="0"/>
              </a:rPr>
              <a:t>komt niet op waarneembare wijze.</a:t>
            </a:r>
          </a:p>
          <a:p>
            <a:pPr lvl="0"/>
            <a:r>
              <a:rPr lang="nl-NL" sz="3600" i="1" baseline="30000" dirty="0">
                <a:latin typeface="Verdana" panose="020B0604030504040204" pitchFamily="34" charset="0"/>
                <a:ea typeface="Verdana" panose="020B0604030504040204" pitchFamily="34" charset="0"/>
                <a:cs typeface="Verdana" panose="020B0604030504040204" pitchFamily="34" charset="0"/>
              </a:rPr>
              <a:t>21</a:t>
            </a:r>
            <a:r>
              <a:rPr lang="nl-NL" sz="3600" i="1" dirty="0">
                <a:latin typeface="Verdana" panose="020B0604030504040204" pitchFamily="34" charset="0"/>
                <a:ea typeface="Verdana" panose="020B0604030504040204" pitchFamily="34" charset="0"/>
                <a:cs typeface="Verdana" panose="020B0604030504040204" pitchFamily="34" charset="0"/>
              </a:rPr>
              <a:t>En men zal niet zeggen: Zie hier of zie daar, want, zie, het </a:t>
            </a:r>
            <a:r>
              <a:rPr lang="nl-NL" sz="3600" b="1" i="1" dirty="0">
                <a:solidFill>
                  <a:srgbClr val="FFFF00"/>
                </a:solidFill>
                <a:latin typeface="Verdana" panose="020B0604030504040204" pitchFamily="34" charset="0"/>
                <a:ea typeface="Verdana" panose="020B0604030504040204" pitchFamily="34" charset="0"/>
                <a:cs typeface="Verdana" panose="020B0604030504040204" pitchFamily="34" charset="0"/>
              </a:rPr>
              <a:t>Koninkrijk van God </a:t>
            </a:r>
            <a:r>
              <a:rPr lang="nl-NL" sz="3600" b="1" i="1" dirty="0">
                <a:latin typeface="Verdana" panose="020B0604030504040204" pitchFamily="34" charset="0"/>
                <a:ea typeface="Verdana" panose="020B0604030504040204" pitchFamily="34" charset="0"/>
                <a:cs typeface="Verdana" panose="020B0604030504040204" pitchFamily="34" charset="0"/>
              </a:rPr>
              <a:t>is </a:t>
            </a:r>
            <a:r>
              <a:rPr lang="nl-NL" sz="3600" b="1" i="1" dirty="0">
                <a:solidFill>
                  <a:srgbClr val="FFFF00"/>
                </a:solidFill>
                <a:latin typeface="Verdana" panose="020B0604030504040204" pitchFamily="34" charset="0"/>
                <a:ea typeface="Verdana" panose="020B0604030504040204" pitchFamily="34" charset="0"/>
                <a:cs typeface="Verdana" panose="020B0604030504040204" pitchFamily="34" charset="0"/>
              </a:rPr>
              <a:t>binnen in u.</a:t>
            </a:r>
          </a:p>
        </p:txBody>
      </p:sp>
    </p:spTree>
    <p:extLst>
      <p:ext uri="{BB962C8B-B14F-4D97-AF65-F5344CB8AC3E}">
        <p14:creationId xmlns:p14="http://schemas.microsoft.com/office/powerpoint/2010/main" val="1679175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Kingdom Of God Is Within You — PreacherNorm">
            <a:extLst>
              <a:ext uri="{FF2B5EF4-FFF2-40B4-BE49-F238E27FC236}">
                <a16:creationId xmlns:a16="http://schemas.microsoft.com/office/drawing/2014/main" id="{F6D4AB0B-DB53-45A5-2C69-1D5769357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8240"/>
            <a:ext cx="8839199" cy="662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269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93444E6-6CE6-CCC4-50D5-91EF4DF9A5DE}"/>
              </a:ext>
            </a:extLst>
          </p:cNvPr>
          <p:cNvSpPr txBox="1"/>
          <p:nvPr/>
        </p:nvSpPr>
        <p:spPr>
          <a:xfrm>
            <a:off x="336329" y="525517"/>
            <a:ext cx="11046375" cy="1077218"/>
          </a:xfrm>
          <a:prstGeom prst="rect">
            <a:avLst/>
          </a:prstGeom>
          <a:noFill/>
        </p:spPr>
        <p:txBody>
          <a:bodyPr wrap="square" rtlCol="0">
            <a:spAutoFit/>
          </a:bodyPr>
          <a:lstStyle/>
          <a:p>
            <a:r>
              <a:rPr lang="nl-NL" sz="3200"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nl-NL" sz="3200" b="1" dirty="0">
                <a:solidFill>
                  <a:srgbClr val="FFFF00"/>
                </a:solidFill>
                <a:latin typeface="Verdana" panose="020B0604030504040204" pitchFamily="34" charset="0"/>
                <a:ea typeface="Verdana" panose="020B0604030504040204" pitchFamily="34" charset="0"/>
                <a:cs typeface="Verdana" panose="020B0604030504040204" pitchFamily="34" charset="0"/>
              </a:rPr>
              <a:t>Jozua 1</a:t>
            </a:r>
            <a:r>
              <a:rPr lang="nl-NL" sz="3200" dirty="0">
                <a:solidFill>
                  <a:srgbClr val="FFFF00"/>
                </a:solidFill>
                <a:latin typeface="Verdana" panose="020B0604030504040204" pitchFamily="34" charset="0"/>
                <a:ea typeface="Verdana" panose="020B0604030504040204" pitchFamily="34" charset="0"/>
                <a:cs typeface="Verdana" panose="020B0604030504040204" pitchFamily="34" charset="0"/>
              </a:rPr>
              <a:t>:</a:t>
            </a:r>
          </a:p>
          <a:p>
            <a:endParaRPr lang="nl-NL" sz="3200" i="1" dirty="0">
              <a:latin typeface="Verdana" panose="020B0604030504040204" pitchFamily="34" charset="0"/>
              <a:ea typeface="Verdana" panose="020B0604030504040204" pitchFamily="34" charset="0"/>
              <a:cs typeface="Verdana" panose="020B0604030504040204" pitchFamily="34" charset="0"/>
            </a:endParaRPr>
          </a:p>
        </p:txBody>
      </p:sp>
      <p:pic>
        <p:nvPicPr>
          <p:cNvPr id="1028" name="Picture 4" descr="Jericho - Christipedia">
            <a:extLst>
              <a:ext uri="{FF2B5EF4-FFF2-40B4-BE49-F238E27FC236}">
                <a16:creationId xmlns:a16="http://schemas.microsoft.com/office/drawing/2014/main" id="{E545972B-C56C-8785-20B7-D110492A6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40" y="2291255"/>
            <a:ext cx="3432885" cy="3836276"/>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AF212938-90E2-9F49-7FB9-6806AD1D2F08}"/>
              </a:ext>
            </a:extLst>
          </p:cNvPr>
          <p:cNvSpPr txBox="1"/>
          <p:nvPr/>
        </p:nvSpPr>
        <p:spPr>
          <a:xfrm>
            <a:off x="4088525" y="525517"/>
            <a:ext cx="7767146" cy="6555641"/>
          </a:xfrm>
          <a:prstGeom prst="rect">
            <a:avLst/>
          </a:prstGeom>
          <a:noFill/>
        </p:spPr>
        <p:txBody>
          <a:bodyPr wrap="square" rtlCol="0">
            <a:spAutoFit/>
          </a:bodyPr>
          <a:lstStyle/>
          <a:p>
            <a:r>
              <a:rPr lang="nl-NL" sz="2800" baseline="30000" dirty="0">
                <a:latin typeface="Verdana" panose="020B0604030504040204" pitchFamily="34" charset="0"/>
                <a:ea typeface="Verdana" panose="020B0604030504040204" pitchFamily="34" charset="0"/>
                <a:cs typeface="Verdana" panose="020B0604030504040204" pitchFamily="34" charset="0"/>
              </a:rPr>
              <a:t>3 </a:t>
            </a:r>
            <a:r>
              <a:rPr lang="nl-NL" sz="2800" dirty="0">
                <a:solidFill>
                  <a:srgbClr val="FFFF00"/>
                </a:solidFill>
                <a:latin typeface="Verdana" panose="020B0604030504040204" pitchFamily="34" charset="0"/>
                <a:ea typeface="Verdana" panose="020B0604030504040204" pitchFamily="34" charset="0"/>
                <a:cs typeface="Verdana" panose="020B0604030504040204" pitchFamily="34" charset="0"/>
              </a:rPr>
              <a:t>Elke</a:t>
            </a:r>
            <a:r>
              <a:rPr lang="nl-NL" sz="2800" dirty="0">
                <a:latin typeface="Verdana" panose="020B0604030504040204" pitchFamily="34" charset="0"/>
                <a:ea typeface="Verdana" panose="020B0604030504040204" pitchFamily="34" charset="0"/>
                <a:cs typeface="Verdana" panose="020B0604030504040204" pitchFamily="34" charset="0"/>
              </a:rPr>
              <a:t> plaats die uw voetzool betreedt, heb Ik u gegeven, overeenkomstig wat Ik tot Mozes gesproken heb.</a:t>
            </a:r>
          </a:p>
          <a:p>
            <a:endParaRPr lang="nl-NL" sz="2800" dirty="0">
              <a:latin typeface="Verdana" panose="020B0604030504040204" pitchFamily="34" charset="0"/>
              <a:ea typeface="Verdana" panose="020B0604030504040204" pitchFamily="34" charset="0"/>
              <a:cs typeface="Verdana" panose="020B0604030504040204" pitchFamily="34" charset="0"/>
            </a:endParaRPr>
          </a:p>
          <a:p>
            <a:r>
              <a:rPr lang="nl-NL" sz="2800" baseline="30000" dirty="0">
                <a:latin typeface="Verdana" panose="020B0604030504040204" pitchFamily="34" charset="0"/>
                <a:ea typeface="Verdana" panose="020B0604030504040204" pitchFamily="34" charset="0"/>
                <a:cs typeface="Verdana" panose="020B0604030504040204" pitchFamily="34" charset="0"/>
              </a:rPr>
              <a:t>5</a:t>
            </a:r>
            <a:r>
              <a:rPr lang="nl-NL" sz="2800" dirty="0">
                <a:solidFill>
                  <a:srgbClr val="FFFF00"/>
                </a:solidFill>
                <a:latin typeface="Verdana" panose="020B0604030504040204" pitchFamily="34" charset="0"/>
                <a:ea typeface="Verdana" panose="020B0604030504040204" pitchFamily="34" charset="0"/>
                <a:cs typeface="Verdana" panose="020B0604030504040204" pitchFamily="34" charset="0"/>
              </a:rPr>
              <a:t>Niemand</a:t>
            </a:r>
            <a:r>
              <a:rPr lang="nl-NL" sz="2800" dirty="0">
                <a:latin typeface="Verdana" panose="020B0604030504040204" pitchFamily="34" charset="0"/>
                <a:ea typeface="Verdana" panose="020B0604030504040204" pitchFamily="34" charset="0"/>
                <a:cs typeface="Verdana" panose="020B0604030504040204" pitchFamily="34" charset="0"/>
              </a:rPr>
              <a:t> zal tegenover u standhouden </a:t>
            </a:r>
            <a:r>
              <a:rPr lang="nl-NL" sz="2800" dirty="0">
                <a:solidFill>
                  <a:srgbClr val="FFFF00"/>
                </a:solidFill>
                <a:latin typeface="Verdana" panose="020B0604030504040204" pitchFamily="34" charset="0"/>
                <a:ea typeface="Verdana" panose="020B0604030504040204" pitchFamily="34" charset="0"/>
                <a:cs typeface="Verdana" panose="020B0604030504040204" pitchFamily="34" charset="0"/>
              </a:rPr>
              <a:t>al</a:t>
            </a:r>
            <a:r>
              <a:rPr lang="nl-NL" sz="2800" dirty="0">
                <a:latin typeface="Verdana" panose="020B0604030504040204" pitchFamily="34" charset="0"/>
                <a:ea typeface="Verdana" panose="020B0604030504040204" pitchFamily="34" charset="0"/>
                <a:cs typeface="Verdana" panose="020B0604030504040204" pitchFamily="34" charset="0"/>
              </a:rPr>
              <a:t> de dagen van uw leven. Zoals Ik met Mozes geweest ben, zal Ik met u zijn. Ik zal u </a:t>
            </a:r>
            <a:r>
              <a:rPr lang="nl-NL" sz="2800" dirty="0">
                <a:solidFill>
                  <a:srgbClr val="FFFF00"/>
                </a:solidFill>
                <a:latin typeface="Verdana" panose="020B0604030504040204" pitchFamily="34" charset="0"/>
                <a:ea typeface="Verdana" panose="020B0604030504040204" pitchFamily="34" charset="0"/>
                <a:cs typeface="Verdana" panose="020B0604030504040204" pitchFamily="34" charset="0"/>
              </a:rPr>
              <a:t>niet</a:t>
            </a:r>
            <a:r>
              <a:rPr lang="nl-NL" sz="2800" dirty="0">
                <a:latin typeface="Verdana" panose="020B0604030504040204" pitchFamily="34" charset="0"/>
                <a:ea typeface="Verdana" panose="020B0604030504040204" pitchFamily="34" charset="0"/>
                <a:cs typeface="Verdana" panose="020B0604030504040204" pitchFamily="34" charset="0"/>
              </a:rPr>
              <a:t> loslaten en u </a:t>
            </a:r>
            <a:r>
              <a:rPr lang="nl-NL" sz="2800" dirty="0">
                <a:solidFill>
                  <a:srgbClr val="FFFF00"/>
                </a:solidFill>
                <a:latin typeface="Verdana" panose="020B0604030504040204" pitchFamily="34" charset="0"/>
                <a:ea typeface="Verdana" panose="020B0604030504040204" pitchFamily="34" charset="0"/>
                <a:cs typeface="Verdana" panose="020B0604030504040204" pitchFamily="34" charset="0"/>
              </a:rPr>
              <a:t>niet</a:t>
            </a:r>
            <a:r>
              <a:rPr lang="nl-NL" sz="2800" dirty="0">
                <a:latin typeface="Verdana" panose="020B0604030504040204" pitchFamily="34" charset="0"/>
                <a:ea typeface="Verdana" panose="020B0604030504040204" pitchFamily="34" charset="0"/>
                <a:cs typeface="Verdana" panose="020B0604030504040204" pitchFamily="34" charset="0"/>
              </a:rPr>
              <a:t> verlaten.</a:t>
            </a:r>
          </a:p>
          <a:p>
            <a:endParaRPr lang="nl-NL" sz="2800" dirty="0">
              <a:latin typeface="Verdana" panose="020B0604030504040204" pitchFamily="34" charset="0"/>
              <a:ea typeface="Verdana" panose="020B0604030504040204" pitchFamily="34" charset="0"/>
              <a:cs typeface="Verdana" panose="020B0604030504040204" pitchFamily="34" charset="0"/>
            </a:endParaRPr>
          </a:p>
          <a:p>
            <a:r>
              <a:rPr lang="nl-NL" sz="2800" baseline="30000" dirty="0">
                <a:latin typeface="Verdana" panose="020B0604030504040204" pitchFamily="34" charset="0"/>
                <a:ea typeface="Verdana" panose="020B0604030504040204" pitchFamily="34" charset="0"/>
                <a:cs typeface="Verdana" panose="020B0604030504040204" pitchFamily="34" charset="0"/>
              </a:rPr>
              <a:t>9</a:t>
            </a:r>
            <a:r>
              <a:rPr lang="nl-NL" sz="2800" dirty="0">
                <a:latin typeface="Verdana" panose="020B0604030504040204" pitchFamily="34" charset="0"/>
                <a:ea typeface="Verdana" panose="020B0604030504040204" pitchFamily="34" charset="0"/>
                <a:cs typeface="Verdana" panose="020B0604030504040204" pitchFamily="34" charset="0"/>
              </a:rPr>
              <a:t>Heb Ik het u niet geboden? Wees sterk en moedig, schrik niet en wees niet ontsteld, want de HEERE, uw God, is met u, </a:t>
            </a:r>
            <a:r>
              <a:rPr lang="nl-NL" sz="2800" dirty="0">
                <a:solidFill>
                  <a:srgbClr val="FFFF00"/>
                </a:solidFill>
                <a:latin typeface="Verdana" panose="020B0604030504040204" pitchFamily="34" charset="0"/>
                <a:ea typeface="Verdana" panose="020B0604030504040204" pitchFamily="34" charset="0"/>
                <a:cs typeface="Verdana" panose="020B0604030504040204" pitchFamily="34" charset="0"/>
              </a:rPr>
              <a:t>overal</a:t>
            </a:r>
            <a:r>
              <a:rPr lang="nl-NL" sz="2800" dirty="0">
                <a:latin typeface="Verdana" panose="020B0604030504040204" pitchFamily="34" charset="0"/>
                <a:ea typeface="Verdana" panose="020B0604030504040204" pitchFamily="34" charset="0"/>
                <a:cs typeface="Verdana" panose="020B0604030504040204" pitchFamily="34" charset="0"/>
              </a:rPr>
              <a:t> waar u heen gaat.</a:t>
            </a:r>
          </a:p>
          <a:p>
            <a:endParaRPr lang="nl-NL" sz="2800" dirty="0"/>
          </a:p>
          <a:p>
            <a:endParaRPr lang="nl-NL" sz="2800" dirty="0"/>
          </a:p>
        </p:txBody>
      </p:sp>
    </p:spTree>
    <p:extLst>
      <p:ext uri="{BB962C8B-B14F-4D97-AF65-F5344CB8AC3E}">
        <p14:creationId xmlns:p14="http://schemas.microsoft.com/office/powerpoint/2010/main" val="6134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2A96C2F-5EB4-B1A3-C4D8-6B0AF7D67BEA}"/>
              </a:ext>
            </a:extLst>
          </p:cNvPr>
          <p:cNvSpPr txBox="1"/>
          <p:nvPr/>
        </p:nvSpPr>
        <p:spPr>
          <a:xfrm>
            <a:off x="557048" y="704192"/>
            <a:ext cx="11088414" cy="1446550"/>
          </a:xfrm>
          <a:prstGeom prst="rect">
            <a:avLst/>
          </a:prstGeom>
          <a:noFill/>
        </p:spPr>
        <p:txBody>
          <a:bodyPr wrap="square" rtlCol="0">
            <a:spAutoFit/>
          </a:bodyPr>
          <a:lstStyle/>
          <a:p>
            <a:endParaRPr lang="nl-NL" sz="4400"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nl-NL" sz="4400" i="1" dirty="0">
                <a:solidFill>
                  <a:srgbClr val="FFFF00"/>
                </a:solidFill>
                <a:latin typeface="Verdana" panose="020B0604030504040204" pitchFamily="34" charset="0"/>
                <a:ea typeface="Verdana" panose="020B0604030504040204" pitchFamily="34" charset="0"/>
                <a:cs typeface="Verdana" panose="020B0604030504040204" pitchFamily="34" charset="0"/>
              </a:rPr>
              <a:t>  18b Alleen, wees sterk en moedig!</a:t>
            </a:r>
          </a:p>
        </p:txBody>
      </p:sp>
      <p:pic>
        <p:nvPicPr>
          <p:cNvPr id="1026" name="Picture 2" descr="Sterk Spierwapen vector illustratie. Illustration of triceps - 93007112">
            <a:extLst>
              <a:ext uri="{FF2B5EF4-FFF2-40B4-BE49-F238E27FC236}">
                <a16:creationId xmlns:a16="http://schemas.microsoft.com/office/drawing/2014/main" id="{29221340-DD72-CA59-FB87-74B6F3859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1683" y="2628837"/>
            <a:ext cx="3597166" cy="3597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86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7C6333D-8DD4-35A0-AA06-F4C18A280C5D}"/>
              </a:ext>
            </a:extLst>
          </p:cNvPr>
          <p:cNvSpPr txBox="1"/>
          <p:nvPr/>
        </p:nvSpPr>
        <p:spPr>
          <a:xfrm>
            <a:off x="1912884" y="893379"/>
            <a:ext cx="7651530" cy="3785652"/>
          </a:xfrm>
          <a:prstGeom prst="rect">
            <a:avLst/>
          </a:prstGeom>
          <a:noFill/>
        </p:spPr>
        <p:txBody>
          <a:bodyPr wrap="square" rtlCol="0">
            <a:spAutoFit/>
          </a:bodyPr>
          <a:lstStyle/>
          <a:p>
            <a:pPr algn="ctr"/>
            <a:endParaRPr lang="nl-NL" sz="8000" dirty="0">
              <a:solidFill>
                <a:srgbClr val="FFFF00"/>
              </a:solidFill>
              <a:latin typeface="Pristina" panose="03060402040406080204" pitchFamily="66" charset="77"/>
            </a:endParaRPr>
          </a:p>
          <a:p>
            <a:pPr algn="ctr"/>
            <a:r>
              <a:rPr lang="nl-NL" sz="8000" dirty="0">
                <a:solidFill>
                  <a:srgbClr val="FFFF00"/>
                </a:solidFill>
                <a:latin typeface="Pristina" panose="03060402040406080204" pitchFamily="66" charset="77"/>
              </a:rPr>
              <a:t>‘Goeie genade! </a:t>
            </a:r>
          </a:p>
          <a:p>
            <a:pPr algn="ctr"/>
            <a:r>
              <a:rPr lang="nl-NL" sz="8000" dirty="0">
                <a:solidFill>
                  <a:srgbClr val="FFFF00"/>
                </a:solidFill>
                <a:latin typeface="Pristina" panose="03060402040406080204" pitchFamily="66" charset="77"/>
              </a:rPr>
              <a:t>Dat red ik nooit!!!!’</a:t>
            </a:r>
          </a:p>
        </p:txBody>
      </p:sp>
    </p:spTree>
    <p:extLst>
      <p:ext uri="{BB962C8B-B14F-4D97-AF65-F5344CB8AC3E}">
        <p14:creationId xmlns:p14="http://schemas.microsoft.com/office/powerpoint/2010/main" val="2215918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3904CC6-5C48-5972-4480-5F6039F214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71625" y="517921"/>
            <a:ext cx="9315450" cy="5822157"/>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546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7D8F8-6963-B629-A680-D97AF2E3C7EC}"/>
              </a:ext>
            </a:extLst>
          </p:cNvPr>
          <p:cNvSpPr>
            <a:spLocks noGrp="1"/>
          </p:cNvSpPr>
          <p:nvPr>
            <p:ph type="ctrTitle"/>
          </p:nvPr>
        </p:nvSpPr>
        <p:spPr>
          <a:xfrm>
            <a:off x="916150" y="0"/>
            <a:ext cx="10907989" cy="6095999"/>
          </a:xfrm>
        </p:spPr>
        <p:txBody>
          <a:bodyPr/>
          <a:lstStyle/>
          <a:p>
            <a:r>
              <a:rPr lang="nl-NL" sz="5400" b="1" dirty="0">
                <a:solidFill>
                  <a:schemeClr val="accent3"/>
                </a:solidFill>
              </a:rPr>
              <a:t>Het Koninkrijk van van God</a:t>
            </a:r>
            <a:br>
              <a:rPr lang="nl-NL" sz="5400" b="1" dirty="0">
                <a:solidFill>
                  <a:schemeClr val="accent3"/>
                </a:solidFill>
              </a:rPr>
            </a:br>
            <a:r>
              <a:rPr lang="nl-NL" sz="1800" b="1" dirty="0">
                <a:solidFill>
                  <a:schemeClr val="accent3"/>
                </a:solidFill>
              </a:rPr>
              <a:t>29 januari 2023 Evangelie Gemeente </a:t>
            </a:r>
            <a:r>
              <a:rPr lang="nl-NL" sz="1800" b="1" dirty="0" err="1">
                <a:solidFill>
                  <a:schemeClr val="accent3"/>
                </a:solidFill>
              </a:rPr>
              <a:t>Flakkee</a:t>
            </a:r>
            <a:r>
              <a:rPr lang="nl-NL" sz="1800" b="1" dirty="0">
                <a:solidFill>
                  <a:schemeClr val="accent3"/>
                </a:solidFill>
              </a:rPr>
              <a:t> – Oude </a:t>
            </a:r>
            <a:r>
              <a:rPr lang="nl-NL" sz="1800" b="1" dirty="0" err="1">
                <a:solidFill>
                  <a:schemeClr val="accent3"/>
                </a:solidFill>
              </a:rPr>
              <a:t>Tonge</a:t>
            </a:r>
            <a:endParaRPr lang="nl-NL" sz="5400" b="1" dirty="0">
              <a:solidFill>
                <a:schemeClr val="accent3"/>
              </a:solidFill>
            </a:endParaRPr>
          </a:p>
        </p:txBody>
      </p:sp>
      <p:pic>
        <p:nvPicPr>
          <p:cNvPr id="1030" name="Picture 6" descr="Crown Him Web Banner | Sharefaith Media">
            <a:extLst>
              <a:ext uri="{FF2B5EF4-FFF2-40B4-BE49-F238E27FC236}">
                <a16:creationId xmlns:a16="http://schemas.microsoft.com/office/drawing/2014/main" id="{000121D9-4E86-A7D9-FDCC-55077D449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50" y="1156803"/>
            <a:ext cx="10541948" cy="357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330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052" name="Picture 4" descr="El avión gigante A380 de Airbus ya tiene certificado de navegación para  poder empezar a operar">
            <a:extLst>
              <a:ext uri="{FF2B5EF4-FFF2-40B4-BE49-F238E27FC236}">
                <a16:creationId xmlns:a16="http://schemas.microsoft.com/office/drawing/2014/main" id="{7FEA073B-42CA-AC48-B541-C2FE5BE0118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3857" y="604044"/>
            <a:ext cx="10044286" cy="5649911"/>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425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3AF8E9C-8692-E4C8-EF63-7232B1C418E2}"/>
              </a:ext>
            </a:extLst>
          </p:cNvPr>
          <p:cNvSpPr txBox="1"/>
          <p:nvPr/>
        </p:nvSpPr>
        <p:spPr>
          <a:xfrm>
            <a:off x="935421" y="819808"/>
            <a:ext cx="10547347" cy="1200329"/>
          </a:xfrm>
          <a:prstGeom prst="rect">
            <a:avLst/>
          </a:prstGeom>
          <a:noFill/>
        </p:spPr>
        <p:txBody>
          <a:bodyPr wrap="square" rtlCol="0">
            <a:spAutoFit/>
          </a:bodyPr>
          <a:lstStyle/>
          <a:p>
            <a:pPr algn="ctr"/>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‘De wet van de aerodynamica heft de wet</a:t>
            </a:r>
          </a:p>
          <a:p>
            <a:pPr algn="ctr"/>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 van de zwaartekracht op’</a:t>
            </a:r>
          </a:p>
        </p:txBody>
      </p:sp>
      <p:pic>
        <p:nvPicPr>
          <p:cNvPr id="3074" name="Picture 2" descr="Německo jedná s Airbusem o nesplacených úvěrech kvůli zrušenému superjumbu  A380 - Seznam Zprávy">
            <a:extLst>
              <a:ext uri="{FF2B5EF4-FFF2-40B4-BE49-F238E27FC236}">
                <a16:creationId xmlns:a16="http://schemas.microsoft.com/office/drawing/2014/main" id="{24C4E691-AA73-1F1F-CFFE-43739D481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624" y="2277461"/>
            <a:ext cx="7115503" cy="400247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t 3">
                <a:extLst>
                  <a:ext uri="{FF2B5EF4-FFF2-40B4-BE49-F238E27FC236}">
                    <a16:creationId xmlns:a16="http://schemas.microsoft.com/office/drawing/2014/main" id="{036C89BA-CF16-9534-63CA-0FD282356E26}"/>
                  </a:ext>
                </a:extLst>
              </p14:cNvPr>
              <p14:cNvContentPartPr/>
              <p14:nvPr/>
            </p14:nvContentPartPr>
            <p14:xfrm>
              <a:off x="7893761" y="2517476"/>
              <a:ext cx="1380240" cy="76320"/>
            </p14:xfrm>
          </p:contentPart>
        </mc:Choice>
        <mc:Fallback xmlns="">
          <p:pic>
            <p:nvPicPr>
              <p:cNvPr id="4" name="Inkt 3">
                <a:extLst>
                  <a:ext uri="{FF2B5EF4-FFF2-40B4-BE49-F238E27FC236}">
                    <a16:creationId xmlns:a16="http://schemas.microsoft.com/office/drawing/2014/main" id="{036C89BA-CF16-9534-63CA-0FD282356E26}"/>
                  </a:ext>
                </a:extLst>
              </p:cNvPr>
              <p:cNvPicPr/>
              <p:nvPr/>
            </p:nvPicPr>
            <p:blipFill>
              <a:blip r:embed="rId4"/>
              <a:stretch>
                <a:fillRect/>
              </a:stretch>
            </p:blipFill>
            <p:spPr>
              <a:xfrm>
                <a:off x="7840121" y="2409836"/>
                <a:ext cx="14878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t 4">
                <a:extLst>
                  <a:ext uri="{FF2B5EF4-FFF2-40B4-BE49-F238E27FC236}">
                    <a16:creationId xmlns:a16="http://schemas.microsoft.com/office/drawing/2014/main" id="{6289D16A-9446-144E-1F8F-C82EEA9DBF11}"/>
                  </a:ext>
                </a:extLst>
              </p14:cNvPr>
              <p14:cNvContentPartPr/>
              <p14:nvPr/>
            </p14:nvContentPartPr>
            <p14:xfrm>
              <a:off x="7799801" y="2550956"/>
              <a:ext cx="1497600" cy="33120"/>
            </p14:xfrm>
          </p:contentPart>
        </mc:Choice>
        <mc:Fallback xmlns="">
          <p:pic>
            <p:nvPicPr>
              <p:cNvPr id="5" name="Inkt 4">
                <a:extLst>
                  <a:ext uri="{FF2B5EF4-FFF2-40B4-BE49-F238E27FC236}">
                    <a16:creationId xmlns:a16="http://schemas.microsoft.com/office/drawing/2014/main" id="{6289D16A-9446-144E-1F8F-C82EEA9DBF11}"/>
                  </a:ext>
                </a:extLst>
              </p:cNvPr>
              <p:cNvPicPr/>
              <p:nvPr/>
            </p:nvPicPr>
            <p:blipFill>
              <a:blip r:embed="rId6"/>
              <a:stretch>
                <a:fillRect/>
              </a:stretch>
            </p:blipFill>
            <p:spPr>
              <a:xfrm>
                <a:off x="7746161" y="2443316"/>
                <a:ext cx="16052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t 5">
                <a:extLst>
                  <a:ext uri="{FF2B5EF4-FFF2-40B4-BE49-F238E27FC236}">
                    <a16:creationId xmlns:a16="http://schemas.microsoft.com/office/drawing/2014/main" id="{5F384110-83A3-4BCC-6B7C-639166D0F6B2}"/>
                  </a:ext>
                </a:extLst>
              </p14:cNvPr>
              <p14:cNvContentPartPr/>
              <p14:nvPr/>
            </p14:nvContentPartPr>
            <p14:xfrm>
              <a:off x="7768121" y="2536556"/>
              <a:ext cx="1531080" cy="69480"/>
            </p14:xfrm>
          </p:contentPart>
        </mc:Choice>
        <mc:Fallback xmlns="">
          <p:pic>
            <p:nvPicPr>
              <p:cNvPr id="6" name="Inkt 5">
                <a:extLst>
                  <a:ext uri="{FF2B5EF4-FFF2-40B4-BE49-F238E27FC236}">
                    <a16:creationId xmlns:a16="http://schemas.microsoft.com/office/drawing/2014/main" id="{5F384110-83A3-4BCC-6B7C-639166D0F6B2}"/>
                  </a:ext>
                </a:extLst>
              </p:cNvPr>
              <p:cNvPicPr/>
              <p:nvPr/>
            </p:nvPicPr>
            <p:blipFill>
              <a:blip r:embed="rId8"/>
              <a:stretch>
                <a:fillRect/>
              </a:stretch>
            </p:blipFill>
            <p:spPr>
              <a:xfrm>
                <a:off x="7714121" y="2428556"/>
                <a:ext cx="16387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t 6">
                <a:extLst>
                  <a:ext uri="{FF2B5EF4-FFF2-40B4-BE49-F238E27FC236}">
                    <a16:creationId xmlns:a16="http://schemas.microsoft.com/office/drawing/2014/main" id="{CCCE28B1-D016-50CC-6E2F-B9EDDBD09227}"/>
                  </a:ext>
                </a:extLst>
              </p14:cNvPr>
              <p14:cNvContentPartPr/>
              <p14:nvPr/>
            </p14:nvContentPartPr>
            <p14:xfrm>
              <a:off x="7761281" y="2501996"/>
              <a:ext cx="1511640" cy="7200"/>
            </p14:xfrm>
          </p:contentPart>
        </mc:Choice>
        <mc:Fallback xmlns="">
          <p:pic>
            <p:nvPicPr>
              <p:cNvPr id="7" name="Inkt 6">
                <a:extLst>
                  <a:ext uri="{FF2B5EF4-FFF2-40B4-BE49-F238E27FC236}">
                    <a16:creationId xmlns:a16="http://schemas.microsoft.com/office/drawing/2014/main" id="{CCCE28B1-D016-50CC-6E2F-B9EDDBD09227}"/>
                  </a:ext>
                </a:extLst>
              </p:cNvPr>
              <p:cNvPicPr/>
              <p:nvPr/>
            </p:nvPicPr>
            <p:blipFill>
              <a:blip r:embed="rId10"/>
              <a:stretch>
                <a:fillRect/>
              </a:stretch>
            </p:blipFill>
            <p:spPr>
              <a:xfrm>
                <a:off x="7707281" y="2393996"/>
                <a:ext cx="16192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t 7">
                <a:extLst>
                  <a:ext uri="{FF2B5EF4-FFF2-40B4-BE49-F238E27FC236}">
                    <a16:creationId xmlns:a16="http://schemas.microsoft.com/office/drawing/2014/main" id="{EB738B82-056C-598F-2B91-788FDB79CEEA}"/>
                  </a:ext>
                </a:extLst>
              </p14:cNvPr>
              <p14:cNvContentPartPr/>
              <p14:nvPr/>
            </p14:nvContentPartPr>
            <p14:xfrm>
              <a:off x="7757321" y="2597396"/>
              <a:ext cx="384120" cy="10440"/>
            </p14:xfrm>
          </p:contentPart>
        </mc:Choice>
        <mc:Fallback xmlns="">
          <p:pic>
            <p:nvPicPr>
              <p:cNvPr id="8" name="Inkt 7">
                <a:extLst>
                  <a:ext uri="{FF2B5EF4-FFF2-40B4-BE49-F238E27FC236}">
                    <a16:creationId xmlns:a16="http://schemas.microsoft.com/office/drawing/2014/main" id="{EB738B82-056C-598F-2B91-788FDB79CEEA}"/>
                  </a:ext>
                </a:extLst>
              </p:cNvPr>
              <p:cNvPicPr/>
              <p:nvPr/>
            </p:nvPicPr>
            <p:blipFill>
              <a:blip r:embed="rId12"/>
              <a:stretch>
                <a:fillRect/>
              </a:stretch>
            </p:blipFill>
            <p:spPr>
              <a:xfrm>
                <a:off x="7703321" y="2489756"/>
                <a:ext cx="4917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t 8">
                <a:extLst>
                  <a:ext uri="{FF2B5EF4-FFF2-40B4-BE49-F238E27FC236}">
                    <a16:creationId xmlns:a16="http://schemas.microsoft.com/office/drawing/2014/main" id="{E644AFCB-71EF-CD56-A064-E3838472208D}"/>
                  </a:ext>
                </a:extLst>
              </p14:cNvPr>
              <p14:cNvContentPartPr/>
              <p14:nvPr/>
            </p14:nvContentPartPr>
            <p14:xfrm>
              <a:off x="9448961" y="3093116"/>
              <a:ext cx="360" cy="360"/>
            </p14:xfrm>
          </p:contentPart>
        </mc:Choice>
        <mc:Fallback xmlns="">
          <p:pic>
            <p:nvPicPr>
              <p:cNvPr id="9" name="Inkt 8">
                <a:extLst>
                  <a:ext uri="{FF2B5EF4-FFF2-40B4-BE49-F238E27FC236}">
                    <a16:creationId xmlns:a16="http://schemas.microsoft.com/office/drawing/2014/main" id="{E644AFCB-71EF-CD56-A064-E3838472208D}"/>
                  </a:ext>
                </a:extLst>
              </p:cNvPr>
              <p:cNvPicPr/>
              <p:nvPr/>
            </p:nvPicPr>
            <p:blipFill>
              <a:blip r:embed="rId14"/>
              <a:stretch>
                <a:fillRect/>
              </a:stretch>
            </p:blipFill>
            <p:spPr>
              <a:xfrm>
                <a:off x="9395321" y="298511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t 10">
                <a:extLst>
                  <a:ext uri="{FF2B5EF4-FFF2-40B4-BE49-F238E27FC236}">
                    <a16:creationId xmlns:a16="http://schemas.microsoft.com/office/drawing/2014/main" id="{98279679-88AA-DE93-7D59-5AFFBE5BE968}"/>
                  </a:ext>
                </a:extLst>
              </p14:cNvPr>
              <p14:cNvContentPartPr/>
              <p14:nvPr/>
            </p14:nvContentPartPr>
            <p14:xfrm>
              <a:off x="925961" y="-132124"/>
              <a:ext cx="360" cy="360"/>
            </p14:xfrm>
          </p:contentPart>
        </mc:Choice>
        <mc:Fallback xmlns="">
          <p:pic>
            <p:nvPicPr>
              <p:cNvPr id="11" name="Inkt 10">
                <a:extLst>
                  <a:ext uri="{FF2B5EF4-FFF2-40B4-BE49-F238E27FC236}">
                    <a16:creationId xmlns:a16="http://schemas.microsoft.com/office/drawing/2014/main" id="{98279679-88AA-DE93-7D59-5AFFBE5BE968}"/>
                  </a:ext>
                </a:extLst>
              </p:cNvPr>
              <p:cNvPicPr/>
              <p:nvPr/>
            </p:nvPicPr>
            <p:blipFill>
              <a:blip r:embed="rId14"/>
              <a:stretch>
                <a:fillRect/>
              </a:stretch>
            </p:blipFill>
            <p:spPr>
              <a:xfrm>
                <a:off x="872321" y="-240124"/>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t 11">
                <a:extLst>
                  <a:ext uri="{FF2B5EF4-FFF2-40B4-BE49-F238E27FC236}">
                    <a16:creationId xmlns:a16="http://schemas.microsoft.com/office/drawing/2014/main" id="{011F1088-F5AA-E10F-8FDF-E53AA80C0FF7}"/>
                  </a:ext>
                </a:extLst>
              </p14:cNvPr>
              <p14:cNvContentPartPr/>
              <p14:nvPr/>
            </p14:nvContentPartPr>
            <p14:xfrm>
              <a:off x="925961" y="-132124"/>
              <a:ext cx="360" cy="360"/>
            </p14:xfrm>
          </p:contentPart>
        </mc:Choice>
        <mc:Fallback xmlns="">
          <p:pic>
            <p:nvPicPr>
              <p:cNvPr id="12" name="Inkt 11">
                <a:extLst>
                  <a:ext uri="{FF2B5EF4-FFF2-40B4-BE49-F238E27FC236}">
                    <a16:creationId xmlns:a16="http://schemas.microsoft.com/office/drawing/2014/main" id="{011F1088-F5AA-E10F-8FDF-E53AA80C0FF7}"/>
                  </a:ext>
                </a:extLst>
              </p:cNvPr>
              <p:cNvPicPr/>
              <p:nvPr/>
            </p:nvPicPr>
            <p:blipFill>
              <a:blip r:embed="rId14"/>
              <a:stretch>
                <a:fillRect/>
              </a:stretch>
            </p:blipFill>
            <p:spPr>
              <a:xfrm>
                <a:off x="872321" y="-240124"/>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t 12">
                <a:extLst>
                  <a:ext uri="{FF2B5EF4-FFF2-40B4-BE49-F238E27FC236}">
                    <a16:creationId xmlns:a16="http://schemas.microsoft.com/office/drawing/2014/main" id="{987CD519-5AC4-1002-E44F-F1C022FA6F5A}"/>
                  </a:ext>
                </a:extLst>
              </p14:cNvPr>
              <p14:cNvContentPartPr/>
              <p14:nvPr/>
            </p14:nvContentPartPr>
            <p14:xfrm>
              <a:off x="925961" y="-132124"/>
              <a:ext cx="360" cy="360"/>
            </p14:xfrm>
          </p:contentPart>
        </mc:Choice>
        <mc:Fallback xmlns="">
          <p:pic>
            <p:nvPicPr>
              <p:cNvPr id="13" name="Inkt 12">
                <a:extLst>
                  <a:ext uri="{FF2B5EF4-FFF2-40B4-BE49-F238E27FC236}">
                    <a16:creationId xmlns:a16="http://schemas.microsoft.com/office/drawing/2014/main" id="{987CD519-5AC4-1002-E44F-F1C022FA6F5A}"/>
                  </a:ext>
                </a:extLst>
              </p:cNvPr>
              <p:cNvPicPr/>
              <p:nvPr/>
            </p:nvPicPr>
            <p:blipFill>
              <a:blip r:embed="rId14"/>
              <a:stretch>
                <a:fillRect/>
              </a:stretch>
            </p:blipFill>
            <p:spPr>
              <a:xfrm>
                <a:off x="872321" y="-240124"/>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t 13">
                <a:extLst>
                  <a:ext uri="{FF2B5EF4-FFF2-40B4-BE49-F238E27FC236}">
                    <a16:creationId xmlns:a16="http://schemas.microsoft.com/office/drawing/2014/main" id="{DF92EC14-0E14-52EE-0D88-B04403762C5C}"/>
                  </a:ext>
                </a:extLst>
              </p14:cNvPr>
              <p14:cNvContentPartPr/>
              <p14:nvPr/>
            </p14:nvContentPartPr>
            <p14:xfrm>
              <a:off x="109121" y="-285484"/>
              <a:ext cx="360" cy="360"/>
            </p14:xfrm>
          </p:contentPart>
        </mc:Choice>
        <mc:Fallback xmlns="">
          <p:pic>
            <p:nvPicPr>
              <p:cNvPr id="14" name="Inkt 13">
                <a:extLst>
                  <a:ext uri="{FF2B5EF4-FFF2-40B4-BE49-F238E27FC236}">
                    <a16:creationId xmlns:a16="http://schemas.microsoft.com/office/drawing/2014/main" id="{DF92EC14-0E14-52EE-0D88-B04403762C5C}"/>
                  </a:ext>
                </a:extLst>
              </p:cNvPr>
              <p:cNvPicPr/>
              <p:nvPr/>
            </p:nvPicPr>
            <p:blipFill>
              <a:blip r:embed="rId14"/>
              <a:stretch>
                <a:fillRect/>
              </a:stretch>
            </p:blipFill>
            <p:spPr>
              <a:xfrm>
                <a:off x="55121" y="-393484"/>
                <a:ext cx="108000" cy="216000"/>
              </a:xfrm>
              <a:prstGeom prst="rect">
                <a:avLst/>
              </a:prstGeom>
            </p:spPr>
          </p:pic>
        </mc:Fallback>
      </mc:AlternateContent>
    </p:spTree>
    <p:extLst>
      <p:ext uri="{BB962C8B-B14F-4D97-AF65-F5344CB8AC3E}">
        <p14:creationId xmlns:p14="http://schemas.microsoft.com/office/powerpoint/2010/main" val="3159445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188871A-E6C1-F407-EF52-A7C40FCE44B7}"/>
              </a:ext>
            </a:extLst>
          </p:cNvPr>
          <p:cNvSpPr txBox="1"/>
          <p:nvPr/>
        </p:nvSpPr>
        <p:spPr>
          <a:xfrm>
            <a:off x="1019503" y="683172"/>
            <a:ext cx="10531365" cy="4801314"/>
          </a:xfrm>
          <a:prstGeom prst="rect">
            <a:avLst/>
          </a:prstGeom>
          <a:noFill/>
        </p:spPr>
        <p:txBody>
          <a:bodyPr wrap="square" rtlCol="0">
            <a:spAutoFit/>
          </a:bodyPr>
          <a:lstStyle/>
          <a:p>
            <a:r>
              <a:rPr lang="nl-NL" sz="3600" b="1" dirty="0">
                <a:solidFill>
                  <a:srgbClr val="FFFF00"/>
                </a:solidFill>
                <a:latin typeface="Verdana" panose="020B0604030504040204" pitchFamily="34" charset="0"/>
                <a:ea typeface="Verdana" panose="020B0604030504040204" pitchFamily="34" charset="0"/>
                <a:cs typeface="Verdana" panose="020B0604030504040204" pitchFamily="34" charset="0"/>
              </a:rPr>
              <a:t>Beweging</a:t>
            </a:r>
          </a:p>
          <a:p>
            <a:endPar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Mat 7:21</a:t>
            </a:r>
          </a:p>
          <a:p>
            <a:endParaRPr lang="nl-NL" sz="3600" dirty="0">
              <a:latin typeface="Verdana" panose="020B0604030504040204" pitchFamily="34" charset="0"/>
              <a:ea typeface="Verdana" panose="020B0604030504040204" pitchFamily="34" charset="0"/>
              <a:cs typeface="Verdana" panose="020B0604030504040204" pitchFamily="34" charset="0"/>
            </a:endParaRPr>
          </a:p>
          <a:p>
            <a:r>
              <a:rPr lang="nl-NL" sz="3600" dirty="0">
                <a:latin typeface="Verdana" panose="020B0604030504040204" pitchFamily="34" charset="0"/>
                <a:ea typeface="Verdana" panose="020B0604030504040204" pitchFamily="34" charset="0"/>
                <a:cs typeface="Verdana" panose="020B0604030504040204" pitchFamily="34" charset="0"/>
              </a:rPr>
              <a:t>Niet ieder die tegen Mij </a:t>
            </a:r>
            <a:r>
              <a:rPr lang="nl-NL" sz="3600" b="1" i="1" dirty="0">
                <a:solidFill>
                  <a:srgbClr val="FFFF00"/>
                </a:solidFill>
                <a:latin typeface="Verdana" panose="020B0604030504040204" pitchFamily="34" charset="0"/>
                <a:ea typeface="Verdana" panose="020B0604030504040204" pitchFamily="34" charset="0"/>
                <a:cs typeface="Verdana" panose="020B0604030504040204" pitchFamily="34" charset="0"/>
              </a:rPr>
              <a:t>zegt</a:t>
            </a:r>
            <a:r>
              <a:rPr lang="nl-NL" sz="3600" dirty="0">
                <a:latin typeface="Verdana" panose="020B0604030504040204" pitchFamily="34" charset="0"/>
                <a:ea typeface="Verdana" panose="020B0604030504040204" pitchFamily="34" charset="0"/>
                <a:cs typeface="Verdana" panose="020B0604030504040204" pitchFamily="34" charset="0"/>
              </a:rPr>
              <a:t>: Heere, Heere, zal binnengaan in het Koninkrijk der hemelen, maar wie de wil </a:t>
            </a:r>
            <a:r>
              <a:rPr lang="nl-NL" sz="3600" b="1" i="1" dirty="0">
                <a:solidFill>
                  <a:srgbClr val="FFFF00"/>
                </a:solidFill>
                <a:latin typeface="Verdana" panose="020B0604030504040204" pitchFamily="34" charset="0"/>
                <a:ea typeface="Verdana" panose="020B0604030504040204" pitchFamily="34" charset="0"/>
                <a:cs typeface="Verdana" panose="020B0604030504040204" pitchFamily="34" charset="0"/>
              </a:rPr>
              <a:t>doet</a:t>
            </a:r>
            <a:r>
              <a:rPr lang="nl-NL" sz="3600" dirty="0">
                <a:latin typeface="Verdana" panose="020B0604030504040204" pitchFamily="34" charset="0"/>
                <a:ea typeface="Verdana" panose="020B0604030504040204" pitchFamily="34" charset="0"/>
                <a:cs typeface="Verdana" panose="020B0604030504040204" pitchFamily="34" charset="0"/>
              </a:rPr>
              <a:t> van Mijn Vader, Die in de hemelen is.</a:t>
            </a:r>
          </a:p>
          <a:p>
            <a:endParaRPr lang="nl-NL" dirty="0"/>
          </a:p>
        </p:txBody>
      </p:sp>
    </p:spTree>
    <p:extLst>
      <p:ext uri="{BB962C8B-B14F-4D97-AF65-F5344CB8AC3E}">
        <p14:creationId xmlns:p14="http://schemas.microsoft.com/office/powerpoint/2010/main" val="144805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7C6333D-8DD4-35A0-AA06-F4C18A280C5D}"/>
              </a:ext>
            </a:extLst>
          </p:cNvPr>
          <p:cNvSpPr txBox="1"/>
          <p:nvPr/>
        </p:nvSpPr>
        <p:spPr>
          <a:xfrm>
            <a:off x="2270234" y="1536174"/>
            <a:ext cx="6905297" cy="2554545"/>
          </a:xfrm>
          <a:prstGeom prst="rect">
            <a:avLst/>
          </a:prstGeom>
          <a:noFill/>
        </p:spPr>
        <p:txBody>
          <a:bodyPr wrap="square" rtlCol="0">
            <a:spAutoFit/>
          </a:bodyPr>
          <a:lstStyle/>
          <a:p>
            <a:pPr algn="ctr"/>
            <a:r>
              <a:rPr lang="nl-NL" sz="8000" b="1" dirty="0">
                <a:solidFill>
                  <a:srgbClr val="FFFF00"/>
                </a:solidFill>
                <a:latin typeface="Pristina" panose="03060402040406080204" pitchFamily="66" charset="77"/>
              </a:rPr>
              <a:t>‘Goeie genade! </a:t>
            </a:r>
          </a:p>
          <a:p>
            <a:pPr algn="ctr"/>
            <a:r>
              <a:rPr lang="nl-NL" sz="8000" b="1" dirty="0">
                <a:solidFill>
                  <a:srgbClr val="FFFF00"/>
                </a:solidFill>
                <a:latin typeface="Pristina" panose="03060402040406080204" pitchFamily="66" charset="77"/>
              </a:rPr>
              <a:t>Dat red ik nooit!!!!’</a:t>
            </a:r>
          </a:p>
        </p:txBody>
      </p:sp>
    </p:spTree>
    <p:extLst>
      <p:ext uri="{BB962C8B-B14F-4D97-AF65-F5344CB8AC3E}">
        <p14:creationId xmlns:p14="http://schemas.microsoft.com/office/powerpoint/2010/main" val="893992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782F2D-608E-E55C-C26A-A9DDA27D6920}"/>
              </a:ext>
            </a:extLst>
          </p:cNvPr>
          <p:cNvSpPr txBox="1"/>
          <p:nvPr/>
        </p:nvSpPr>
        <p:spPr>
          <a:xfrm>
            <a:off x="1933904" y="1282262"/>
            <a:ext cx="7058343" cy="2862322"/>
          </a:xfrm>
          <a:prstGeom prst="rect">
            <a:avLst/>
          </a:prstGeom>
          <a:noFill/>
        </p:spPr>
        <p:txBody>
          <a:bodyPr wrap="none" rtlCol="0">
            <a:spAutoFit/>
          </a:bodyPr>
          <a:lstStyle/>
          <a:p>
            <a:r>
              <a:rPr lang="nl-NL" sz="3600" b="1" dirty="0">
                <a:solidFill>
                  <a:srgbClr val="FFFF00"/>
                </a:solidFill>
                <a:latin typeface="Verdana" panose="020B0604030504040204" pitchFamily="34" charset="0"/>
                <a:ea typeface="Verdana" panose="020B0604030504040204" pitchFamily="34" charset="0"/>
                <a:cs typeface="Verdana" panose="020B0604030504040204" pitchFamily="34" charset="0"/>
              </a:rPr>
              <a:t>Een koninkrijk bestaat uit:</a:t>
            </a:r>
          </a:p>
          <a:p>
            <a:endParaRPr lang="nl-NL" sz="3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r>
              <a:rPr lang="nl-NL" sz="3600" dirty="0">
                <a:latin typeface="Verdana" panose="020B0604030504040204" pitchFamily="34" charset="0"/>
                <a:ea typeface="Verdana" panose="020B0604030504040204" pitchFamily="34" charset="0"/>
                <a:cs typeface="Verdana" panose="020B0604030504040204" pitchFamily="34" charset="0"/>
              </a:rPr>
              <a:t>Koning en onderdanen</a:t>
            </a:r>
          </a:p>
          <a:p>
            <a:pPr marL="342900" indent="-342900">
              <a:buFont typeface="+mj-lt"/>
              <a:buAutoNum type="arabicPeriod"/>
            </a:pPr>
            <a:r>
              <a:rPr lang="nl-NL" sz="3600" dirty="0">
                <a:latin typeface="Verdana" panose="020B0604030504040204" pitchFamily="34" charset="0"/>
                <a:ea typeface="Verdana" panose="020B0604030504040204" pitchFamily="34" charset="0"/>
                <a:cs typeface="Verdana" panose="020B0604030504040204" pitchFamily="34" charset="0"/>
              </a:rPr>
              <a:t>Gebied </a:t>
            </a:r>
          </a:p>
          <a:p>
            <a:pPr marL="342900" indent="-342900">
              <a:buFont typeface="+mj-lt"/>
              <a:buAutoNum type="arabicPeriod"/>
            </a:pPr>
            <a:r>
              <a:rPr lang="nl-NL" sz="3600" b="1" dirty="0">
                <a:solidFill>
                  <a:srgbClr val="FFFF00"/>
                </a:solidFill>
                <a:latin typeface="Verdana" panose="020B0604030504040204" pitchFamily="34" charset="0"/>
                <a:ea typeface="Verdana" panose="020B0604030504040204" pitchFamily="34" charset="0"/>
                <a:cs typeface="Verdana" panose="020B0604030504040204" pitchFamily="34" charset="0"/>
              </a:rPr>
              <a:t>Wetten</a:t>
            </a:r>
            <a:r>
              <a:rPr lang="nl-NL" sz="3600" dirty="0">
                <a:latin typeface="Verdana" panose="020B0604030504040204" pitchFamily="34" charset="0"/>
                <a:ea typeface="Verdana" panose="020B0604030504040204" pitchFamily="34" charset="0"/>
                <a:cs typeface="Verdana" panose="020B0604030504040204" pitchFamily="34" charset="0"/>
              </a:rPr>
              <a:t> &amp; Cultuur </a:t>
            </a:r>
          </a:p>
        </p:txBody>
      </p:sp>
    </p:spTree>
    <p:extLst>
      <p:ext uri="{BB962C8B-B14F-4D97-AF65-F5344CB8AC3E}">
        <p14:creationId xmlns:p14="http://schemas.microsoft.com/office/powerpoint/2010/main" val="182104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84B6705-B6D5-0C8B-CF90-93D809D94632}"/>
              </a:ext>
            </a:extLst>
          </p:cNvPr>
          <p:cNvSpPr txBox="1"/>
          <p:nvPr/>
        </p:nvSpPr>
        <p:spPr>
          <a:xfrm>
            <a:off x="1219200" y="1082567"/>
            <a:ext cx="10446738" cy="5078313"/>
          </a:xfrm>
          <a:prstGeom prst="rect">
            <a:avLst/>
          </a:prstGeom>
          <a:noFill/>
        </p:spPr>
        <p:txBody>
          <a:bodyPr wrap="square" rtlCol="0">
            <a:spAutoFit/>
          </a:bodyPr>
          <a:lstStyle/>
          <a:p>
            <a:r>
              <a:rPr lang="nl-NL" sz="3600" dirty="0">
                <a:latin typeface="Verdana" panose="020B0604030504040204" pitchFamily="34" charset="0"/>
                <a:ea typeface="Verdana" panose="020B0604030504040204" pitchFamily="34" charset="0"/>
                <a:cs typeface="Verdana" panose="020B0604030504040204" pitchFamily="34" charset="0"/>
              </a:rPr>
              <a:t>Voorbeelden van oude </a:t>
            </a:r>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wetten</a:t>
            </a:r>
            <a:r>
              <a:rPr lang="nl-NL" sz="3600" dirty="0">
                <a:latin typeface="Verdana" panose="020B0604030504040204" pitchFamily="34" charset="0"/>
                <a:ea typeface="Verdana" panose="020B0604030504040204" pitchFamily="34" charset="0"/>
                <a:cs typeface="Verdana" panose="020B0604030504040204" pitchFamily="34" charset="0"/>
              </a:rPr>
              <a:t> in ons leven:</a:t>
            </a:r>
          </a:p>
          <a:p>
            <a:endParaRPr lang="nl-NL" sz="3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r>
              <a:rPr lang="nl-NL" sz="3600" dirty="0">
                <a:latin typeface="Verdana" panose="020B0604030504040204" pitchFamily="34" charset="0"/>
                <a:ea typeface="Verdana" panose="020B0604030504040204" pitchFamily="34" charset="0"/>
                <a:cs typeface="Verdana" panose="020B0604030504040204" pitchFamily="34" charset="0"/>
              </a:rPr>
              <a:t>Oog om oog ……</a:t>
            </a:r>
          </a:p>
          <a:p>
            <a:pPr marL="342900" indent="-342900">
              <a:buFont typeface="+mj-lt"/>
              <a:buAutoNum type="arabicPeriod"/>
            </a:pPr>
            <a:r>
              <a:rPr lang="nl-NL" sz="3600" dirty="0">
                <a:latin typeface="Verdana" panose="020B0604030504040204" pitchFamily="34" charset="0"/>
                <a:ea typeface="Verdana" panose="020B0604030504040204" pitchFamily="34" charset="0"/>
                <a:cs typeface="Verdana" panose="020B0604030504040204" pitchFamily="34" charset="0"/>
              </a:rPr>
              <a:t>Een man mag niet ….</a:t>
            </a:r>
          </a:p>
          <a:p>
            <a:pPr marL="342900" indent="-342900">
              <a:buFont typeface="+mj-lt"/>
              <a:buAutoNum type="arabicPeriod"/>
            </a:pPr>
            <a:r>
              <a:rPr lang="nl-NL" sz="3600" dirty="0">
                <a:latin typeface="Verdana" panose="020B0604030504040204" pitchFamily="34" charset="0"/>
                <a:ea typeface="Verdana" panose="020B0604030504040204" pitchFamily="34" charset="0"/>
                <a:cs typeface="Verdana" panose="020B0604030504040204" pitchFamily="34" charset="0"/>
              </a:rPr>
              <a:t>Eens een dief ….</a:t>
            </a:r>
          </a:p>
          <a:p>
            <a:pPr marL="342900" indent="-342900">
              <a:buFont typeface="+mj-lt"/>
              <a:buAutoNum type="arabicPeriod"/>
            </a:pPr>
            <a:r>
              <a:rPr lang="nl-NL" sz="3600" dirty="0">
                <a:latin typeface="Verdana" panose="020B0604030504040204" pitchFamily="34" charset="0"/>
                <a:ea typeface="Verdana" panose="020B0604030504040204" pitchFamily="34" charset="0"/>
                <a:cs typeface="Verdana" panose="020B0604030504040204" pitchFamily="34" charset="0"/>
              </a:rPr>
              <a:t>Wie voor een dubbeltje ….</a:t>
            </a:r>
          </a:p>
          <a:p>
            <a:pPr marL="342900" indent="-342900">
              <a:buFont typeface="+mj-lt"/>
              <a:buAutoNum type="arabicPeriod"/>
            </a:pPr>
            <a:r>
              <a:rPr lang="nl-NL" sz="3600" dirty="0">
                <a:latin typeface="Verdana" panose="020B0604030504040204" pitchFamily="34" charset="0"/>
                <a:ea typeface="Verdana" panose="020B0604030504040204" pitchFamily="34" charset="0"/>
                <a:cs typeface="Verdana" panose="020B0604030504040204" pitchFamily="34" charset="0"/>
              </a:rPr>
              <a:t>Kinderen die vragen …..</a:t>
            </a:r>
          </a:p>
          <a:p>
            <a:pPr marL="342900" indent="-342900">
              <a:buFont typeface="+mj-lt"/>
              <a:buAutoNum type="arabicPeriod"/>
            </a:pPr>
            <a:endParaRPr lang="nl-NL" sz="3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endParaRPr lang="nl-NL"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7977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2625538-1C68-1F4C-8E12-19EE7CEA028B}"/>
              </a:ext>
            </a:extLst>
          </p:cNvPr>
          <p:cNvSpPr txBox="1"/>
          <p:nvPr/>
        </p:nvSpPr>
        <p:spPr>
          <a:xfrm>
            <a:off x="788276" y="935421"/>
            <a:ext cx="11172497" cy="3970318"/>
          </a:xfrm>
          <a:prstGeom prst="rect">
            <a:avLst/>
          </a:prstGeom>
          <a:noFill/>
        </p:spPr>
        <p:txBody>
          <a:bodyPr wrap="square" rtlCol="0">
            <a:spAutoFit/>
          </a:bodyPr>
          <a:lstStyle/>
          <a:p>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Nieuwe wet</a:t>
            </a:r>
          </a:p>
          <a:p>
            <a:endPar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Johannes13:34</a:t>
            </a:r>
          </a:p>
          <a:p>
            <a:endParaRPr lang="nl-NL" sz="3600" dirty="0">
              <a:latin typeface="Verdana" panose="020B0604030504040204" pitchFamily="34" charset="0"/>
              <a:ea typeface="Verdana" panose="020B0604030504040204" pitchFamily="34" charset="0"/>
              <a:cs typeface="Verdana" panose="020B0604030504040204" pitchFamily="34" charset="0"/>
            </a:endParaRPr>
          </a:p>
          <a:p>
            <a:r>
              <a:rPr lang="nl-NL" sz="3600" i="1" dirty="0">
                <a:latin typeface="Verdana" panose="020B0604030504040204" pitchFamily="34" charset="0"/>
                <a:ea typeface="Verdana" panose="020B0604030504040204" pitchFamily="34" charset="0"/>
                <a:cs typeface="Verdana" panose="020B0604030504040204" pitchFamily="34" charset="0"/>
              </a:rPr>
              <a:t>Een nieuw gebod geef Ik u, namelijk dat u elkaar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liefhebt</a:t>
            </a:r>
            <a:r>
              <a:rPr lang="nl-NL" sz="3600" i="1" dirty="0">
                <a:latin typeface="Verdana" panose="020B0604030504040204" pitchFamily="34" charset="0"/>
                <a:ea typeface="Verdana" panose="020B0604030504040204" pitchFamily="34" charset="0"/>
                <a:cs typeface="Verdana" panose="020B0604030504040204" pitchFamily="34" charset="0"/>
              </a:rPr>
              <a:t>; zoals Ik u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liefgehad</a:t>
            </a:r>
            <a:r>
              <a:rPr lang="nl-NL" sz="3600" i="1" dirty="0">
                <a:latin typeface="Verdana" panose="020B0604030504040204" pitchFamily="34" charset="0"/>
                <a:ea typeface="Verdana" panose="020B0604030504040204" pitchFamily="34" charset="0"/>
                <a:cs typeface="Verdana" panose="020B0604030504040204" pitchFamily="34" charset="0"/>
              </a:rPr>
              <a:t> heb, moet u ook elkaar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liefhebben</a:t>
            </a:r>
            <a:r>
              <a:rPr lang="nl-NL" sz="3600" i="1"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069921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7C6333D-8DD4-35A0-AA06-F4C18A280C5D}"/>
              </a:ext>
            </a:extLst>
          </p:cNvPr>
          <p:cNvSpPr txBox="1"/>
          <p:nvPr/>
        </p:nvSpPr>
        <p:spPr>
          <a:xfrm>
            <a:off x="2259724" y="1786759"/>
            <a:ext cx="6915807" cy="2554545"/>
          </a:xfrm>
          <a:prstGeom prst="rect">
            <a:avLst/>
          </a:prstGeom>
          <a:noFill/>
        </p:spPr>
        <p:txBody>
          <a:bodyPr wrap="square" rtlCol="0">
            <a:spAutoFit/>
          </a:bodyPr>
          <a:lstStyle/>
          <a:p>
            <a:pPr algn="ctr"/>
            <a:r>
              <a:rPr lang="nl-NL" sz="8000" dirty="0">
                <a:solidFill>
                  <a:srgbClr val="FFFF00"/>
                </a:solidFill>
                <a:latin typeface="Pristina" panose="03060402040406080204" pitchFamily="66" charset="77"/>
              </a:rPr>
              <a:t>‘Goeie genade! </a:t>
            </a:r>
          </a:p>
          <a:p>
            <a:pPr algn="ctr"/>
            <a:r>
              <a:rPr lang="nl-NL" sz="8000" dirty="0">
                <a:solidFill>
                  <a:srgbClr val="FFFF00"/>
                </a:solidFill>
                <a:latin typeface="Pristina" panose="03060402040406080204" pitchFamily="66" charset="77"/>
              </a:rPr>
              <a:t>Dat red ik nooit!!!!’</a:t>
            </a:r>
          </a:p>
        </p:txBody>
      </p:sp>
    </p:spTree>
    <p:extLst>
      <p:ext uri="{BB962C8B-B14F-4D97-AF65-F5344CB8AC3E}">
        <p14:creationId xmlns:p14="http://schemas.microsoft.com/office/powerpoint/2010/main" val="1381226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4E4F9C1-F5EA-E35F-3BD8-B04F05E21DD0}"/>
              </a:ext>
            </a:extLst>
          </p:cNvPr>
          <p:cNvSpPr txBox="1"/>
          <p:nvPr/>
        </p:nvSpPr>
        <p:spPr>
          <a:xfrm>
            <a:off x="1145629" y="1030014"/>
            <a:ext cx="9343696" cy="3231654"/>
          </a:xfrm>
          <a:prstGeom prst="rect">
            <a:avLst/>
          </a:prstGeom>
          <a:noFill/>
        </p:spPr>
        <p:txBody>
          <a:bodyPr wrap="square" rtlCol="0">
            <a:spAutoFit/>
          </a:bodyPr>
          <a:lstStyle/>
          <a:p>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Nieuwe wet</a:t>
            </a:r>
          </a:p>
          <a:p>
            <a:endPar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1 </a:t>
            </a:r>
            <a:r>
              <a:rPr lang="nl-NL" sz="3600" dirty="0" err="1">
                <a:solidFill>
                  <a:srgbClr val="FFFF00"/>
                </a:solidFill>
                <a:latin typeface="Verdana" panose="020B0604030504040204" pitchFamily="34" charset="0"/>
                <a:ea typeface="Verdana" panose="020B0604030504040204" pitchFamily="34" charset="0"/>
                <a:cs typeface="Verdana" panose="020B0604030504040204" pitchFamily="34" charset="0"/>
              </a:rPr>
              <a:t>Johnnes</a:t>
            </a:r>
            <a:r>
              <a:rPr lang="nl-NL" sz="3600" dirty="0">
                <a:solidFill>
                  <a:srgbClr val="FFFF00"/>
                </a:solidFill>
                <a:latin typeface="Verdana" panose="020B0604030504040204" pitchFamily="34" charset="0"/>
                <a:ea typeface="Verdana" panose="020B0604030504040204" pitchFamily="34" charset="0"/>
                <a:cs typeface="Verdana" panose="020B0604030504040204" pitchFamily="34" charset="0"/>
              </a:rPr>
              <a:t> 4:18</a:t>
            </a:r>
          </a:p>
          <a:p>
            <a:endParaRPr lang="nl-NL" sz="3600" i="1" baseline="30000" dirty="0">
              <a:latin typeface="Verdana" panose="020B0604030504040204" pitchFamily="34" charset="0"/>
              <a:ea typeface="Verdana" panose="020B0604030504040204" pitchFamily="34" charset="0"/>
              <a:cs typeface="Verdana" panose="020B0604030504040204" pitchFamily="34" charset="0"/>
            </a:endParaRPr>
          </a:p>
          <a:p>
            <a:r>
              <a:rPr lang="nl-NL" sz="3600" i="1" baseline="30000" dirty="0">
                <a:latin typeface="Verdana" panose="020B0604030504040204" pitchFamily="34" charset="0"/>
                <a:ea typeface="Verdana" panose="020B0604030504040204" pitchFamily="34" charset="0"/>
                <a:cs typeface="Verdana" panose="020B0604030504040204" pitchFamily="34" charset="0"/>
              </a:rPr>
              <a:t>18</a:t>
            </a:r>
            <a:r>
              <a:rPr lang="nl-NL" sz="3600" i="1" dirty="0">
                <a:latin typeface="Verdana" panose="020B0604030504040204" pitchFamily="34" charset="0"/>
                <a:ea typeface="Verdana" panose="020B0604030504040204" pitchFamily="34" charset="0"/>
                <a:cs typeface="Verdana" panose="020B0604030504040204" pitchFamily="34" charset="0"/>
              </a:rPr>
              <a:t>Er is in de liefde geen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vrees</a:t>
            </a:r>
            <a:r>
              <a:rPr lang="nl-NL" sz="3600" i="1" dirty="0">
                <a:latin typeface="Verdana" panose="020B0604030504040204" pitchFamily="34" charset="0"/>
                <a:ea typeface="Verdana" panose="020B0604030504040204" pitchFamily="34" charset="0"/>
                <a:cs typeface="Verdana" panose="020B0604030504040204" pitchFamily="34" charset="0"/>
              </a:rPr>
              <a:t>, maar de volmaakte </a:t>
            </a:r>
            <a:r>
              <a:rPr lang="nl-NL" sz="3600" i="1" dirty="0">
                <a:solidFill>
                  <a:srgbClr val="FFFF00"/>
                </a:solidFill>
                <a:latin typeface="Verdana" panose="020B0604030504040204" pitchFamily="34" charset="0"/>
                <a:ea typeface="Verdana" panose="020B0604030504040204" pitchFamily="34" charset="0"/>
                <a:cs typeface="Verdana" panose="020B0604030504040204" pitchFamily="34" charset="0"/>
              </a:rPr>
              <a:t>liefde</a:t>
            </a:r>
            <a:r>
              <a:rPr lang="nl-NL" sz="3600" i="1" dirty="0">
                <a:latin typeface="Verdana" panose="020B0604030504040204" pitchFamily="34" charset="0"/>
                <a:ea typeface="Verdana" panose="020B0604030504040204" pitchFamily="34" charset="0"/>
                <a:cs typeface="Verdana" panose="020B0604030504040204" pitchFamily="34" charset="0"/>
              </a:rPr>
              <a:t> drijft de vrees uit.</a:t>
            </a:r>
          </a:p>
        </p:txBody>
      </p:sp>
    </p:spTree>
    <p:extLst>
      <p:ext uri="{BB962C8B-B14F-4D97-AF65-F5344CB8AC3E}">
        <p14:creationId xmlns:p14="http://schemas.microsoft.com/office/powerpoint/2010/main" val="3525401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9,485 Man Carrying Luggage Stock Photos, Pictures &amp; Royalty-Free Images -  iStock">
            <a:extLst>
              <a:ext uri="{FF2B5EF4-FFF2-40B4-BE49-F238E27FC236}">
                <a16:creationId xmlns:a16="http://schemas.microsoft.com/office/drawing/2014/main" id="{23E683CF-63DB-5EFF-F50F-61E4A79FC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049" y="263842"/>
            <a:ext cx="4261944" cy="639291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A96B556B-E230-0C67-8415-40C29F6E1CD0}"/>
              </a:ext>
            </a:extLst>
          </p:cNvPr>
          <p:cNvSpPr txBox="1"/>
          <p:nvPr/>
        </p:nvSpPr>
        <p:spPr>
          <a:xfrm>
            <a:off x="3846786" y="-1723697"/>
            <a:ext cx="956441" cy="9248686"/>
          </a:xfrm>
          <a:prstGeom prst="rect">
            <a:avLst/>
          </a:prstGeom>
          <a:noFill/>
        </p:spPr>
        <p:txBody>
          <a:bodyPr wrap="square" rtlCol="0">
            <a:spAutoFit/>
          </a:bodyPr>
          <a:lstStyle/>
          <a:p>
            <a:r>
              <a:rPr lang="nl-NL" sz="59500" dirty="0">
                <a:solidFill>
                  <a:srgbClr val="FF0000"/>
                </a:solidFill>
              </a:rPr>
              <a:t>x</a:t>
            </a:r>
          </a:p>
        </p:txBody>
      </p:sp>
    </p:spTree>
    <p:extLst>
      <p:ext uri="{BB962C8B-B14F-4D97-AF65-F5344CB8AC3E}">
        <p14:creationId xmlns:p14="http://schemas.microsoft.com/office/powerpoint/2010/main" val="1701294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7D8F8-6963-B629-A680-D97AF2E3C7EC}"/>
              </a:ext>
            </a:extLst>
          </p:cNvPr>
          <p:cNvSpPr>
            <a:spLocks noGrp="1"/>
          </p:cNvSpPr>
          <p:nvPr>
            <p:ph type="ctrTitle"/>
          </p:nvPr>
        </p:nvSpPr>
        <p:spPr>
          <a:xfrm>
            <a:off x="916150" y="0"/>
            <a:ext cx="10907989" cy="6095999"/>
          </a:xfrm>
        </p:spPr>
        <p:txBody>
          <a:bodyPr/>
          <a:lstStyle/>
          <a:p>
            <a:r>
              <a:rPr lang="nl-NL" sz="5400" b="1" dirty="0">
                <a:solidFill>
                  <a:schemeClr val="accent3"/>
                </a:solidFill>
              </a:rPr>
              <a:t>Het Koninkrijk van van God</a:t>
            </a:r>
            <a:br>
              <a:rPr lang="nl-NL" sz="5400" b="1" dirty="0">
                <a:solidFill>
                  <a:schemeClr val="accent3"/>
                </a:solidFill>
              </a:rPr>
            </a:br>
            <a:r>
              <a:rPr lang="nl-NL" sz="1800" b="1" dirty="0">
                <a:solidFill>
                  <a:schemeClr val="accent3"/>
                </a:solidFill>
              </a:rPr>
              <a:t>29 januari 2023 Evangelie Gemeente </a:t>
            </a:r>
            <a:r>
              <a:rPr lang="nl-NL" sz="1800" b="1" dirty="0" err="1">
                <a:solidFill>
                  <a:schemeClr val="accent3"/>
                </a:solidFill>
              </a:rPr>
              <a:t>Flakkee</a:t>
            </a:r>
            <a:r>
              <a:rPr lang="nl-NL" sz="1800" b="1" dirty="0">
                <a:solidFill>
                  <a:schemeClr val="accent3"/>
                </a:solidFill>
              </a:rPr>
              <a:t> – Oude </a:t>
            </a:r>
            <a:r>
              <a:rPr lang="nl-NL" sz="1800" b="1" dirty="0" err="1">
                <a:solidFill>
                  <a:schemeClr val="accent3"/>
                </a:solidFill>
              </a:rPr>
              <a:t>Tonge</a:t>
            </a:r>
            <a:endParaRPr lang="nl-NL" sz="5400" b="1" dirty="0">
              <a:solidFill>
                <a:schemeClr val="accent3"/>
              </a:solidFill>
            </a:endParaRPr>
          </a:p>
        </p:txBody>
      </p:sp>
      <p:pic>
        <p:nvPicPr>
          <p:cNvPr id="1030" name="Picture 6" descr="Crown Him Web Banner | Sharefaith Media">
            <a:extLst>
              <a:ext uri="{FF2B5EF4-FFF2-40B4-BE49-F238E27FC236}">
                <a16:creationId xmlns:a16="http://schemas.microsoft.com/office/drawing/2014/main" id="{000121D9-4E86-A7D9-FDCC-55077D449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50" y="1156803"/>
            <a:ext cx="10541948" cy="357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64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akantie Bali - De beste deal | D-reizen.nl">
            <a:extLst>
              <a:ext uri="{FF2B5EF4-FFF2-40B4-BE49-F238E27FC236}">
                <a16:creationId xmlns:a16="http://schemas.microsoft.com/office/drawing/2014/main" id="{B35C7B41-0E95-1498-0ACF-27D5FF100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889000"/>
            <a:ext cx="10160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4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p 7 Reasons To Visit Bali">
            <a:extLst>
              <a:ext uri="{FF2B5EF4-FFF2-40B4-BE49-F238E27FC236}">
                <a16:creationId xmlns:a16="http://schemas.microsoft.com/office/drawing/2014/main" id="{DCFDFB4D-A6B2-D9C0-2CB1-66580929E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283" y="408348"/>
            <a:ext cx="9795640" cy="6041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744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labuhan Penyebrangan Gilimanuk di Kabupaten Jembrana, Bali Drone View  2019 - YouTube">
            <a:extLst>
              <a:ext uri="{FF2B5EF4-FFF2-40B4-BE49-F238E27FC236}">
                <a16:creationId xmlns:a16="http://schemas.microsoft.com/office/drawing/2014/main" id="{242CF4BE-8604-79A0-C61A-1199880C5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952" y="493658"/>
            <a:ext cx="10436772" cy="587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10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li International Airport Ngurah Rai &amp; Lounge - YouTube">
            <a:extLst>
              <a:ext uri="{FF2B5EF4-FFF2-40B4-BE49-F238E27FC236}">
                <a16:creationId xmlns:a16="http://schemas.microsoft.com/office/drawing/2014/main" id="{642447E9-B83F-637A-1FD4-5B0051EAC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373" y="480848"/>
            <a:ext cx="8229599" cy="617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23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BCE047B-590E-439F-5F6B-D33AEDFE822A}"/>
              </a:ext>
            </a:extLst>
          </p:cNvPr>
          <p:cNvSpPr txBox="1"/>
          <p:nvPr/>
        </p:nvSpPr>
        <p:spPr>
          <a:xfrm>
            <a:off x="903891" y="1303283"/>
            <a:ext cx="9932276" cy="2226250"/>
          </a:xfrm>
          <a:prstGeom prst="rect">
            <a:avLst/>
          </a:prstGeom>
          <a:noFill/>
        </p:spPr>
        <p:txBody>
          <a:bodyPr wrap="square" rtlCol="0">
            <a:spAutoFit/>
          </a:bodyPr>
          <a:lstStyle/>
          <a:p>
            <a:endParaRPr lang="nl-NL" sz="3200" baseline="30000" dirty="0">
              <a:latin typeface="Verdana" panose="020B0604030504040204" pitchFamily="34" charset="0"/>
              <a:ea typeface="Verdana" panose="020B0604030504040204" pitchFamily="34" charset="0"/>
              <a:cs typeface="Verdana" panose="020B0604030504040204" pitchFamily="34" charset="0"/>
            </a:endParaRPr>
          </a:p>
          <a:p>
            <a:endParaRPr lang="nl-NL" sz="3200" baseline="30000" dirty="0">
              <a:latin typeface="Verdana" panose="020B0604030504040204" pitchFamily="34" charset="0"/>
              <a:ea typeface="Verdana" panose="020B0604030504040204" pitchFamily="34" charset="0"/>
              <a:cs typeface="Verdana" panose="020B0604030504040204" pitchFamily="34" charset="0"/>
            </a:endParaRPr>
          </a:p>
          <a:p>
            <a:r>
              <a:rPr lang="nl-NL" sz="3200" baseline="30000" dirty="0">
                <a:latin typeface="Verdana" panose="020B0604030504040204" pitchFamily="34" charset="0"/>
                <a:ea typeface="Verdana" panose="020B0604030504040204" pitchFamily="34" charset="0"/>
                <a:cs typeface="Verdana" panose="020B0604030504040204" pitchFamily="34" charset="0"/>
              </a:rPr>
              <a:t>9</a:t>
            </a:r>
            <a:r>
              <a:rPr lang="nl-NL" sz="3200" dirty="0">
                <a:latin typeface="Verdana" panose="020B0604030504040204" pitchFamily="34" charset="0"/>
                <a:ea typeface="Verdana" panose="020B0604030504040204" pitchFamily="34" charset="0"/>
                <a:cs typeface="Verdana" panose="020B0604030504040204" pitchFamily="34" charset="0"/>
              </a:rPr>
              <a:t>Ik ben de </a:t>
            </a:r>
            <a:r>
              <a:rPr lang="nl-NL" sz="3200" i="1" dirty="0">
                <a:latin typeface="Verdana" panose="020B0604030504040204" pitchFamily="34" charset="0"/>
                <a:ea typeface="Verdana" panose="020B0604030504040204" pitchFamily="34" charset="0"/>
                <a:cs typeface="Verdana" panose="020B0604030504040204" pitchFamily="34" charset="0"/>
              </a:rPr>
              <a:t>Deur</a:t>
            </a:r>
            <a:r>
              <a:rPr lang="nl-NL" sz="3200" dirty="0">
                <a:latin typeface="Verdana" panose="020B0604030504040204" pitchFamily="34" charset="0"/>
                <a:ea typeface="Verdana" panose="020B0604030504040204" pitchFamily="34" charset="0"/>
                <a:cs typeface="Verdana" panose="020B0604030504040204" pitchFamily="34" charset="0"/>
              </a:rPr>
              <a:t>; als iemand door Mij naar binnen gaat, zal hij behouden worden; en hij zal ingaan en uitgaan en weide vinden.</a:t>
            </a:r>
          </a:p>
        </p:txBody>
      </p:sp>
      <p:sp>
        <p:nvSpPr>
          <p:cNvPr id="3" name="Tekstvak 2">
            <a:extLst>
              <a:ext uri="{FF2B5EF4-FFF2-40B4-BE49-F238E27FC236}">
                <a16:creationId xmlns:a16="http://schemas.microsoft.com/office/drawing/2014/main" id="{4B57C862-B246-257F-2A3B-13DB177DEAA8}"/>
              </a:ext>
            </a:extLst>
          </p:cNvPr>
          <p:cNvSpPr txBox="1"/>
          <p:nvPr/>
        </p:nvSpPr>
        <p:spPr>
          <a:xfrm>
            <a:off x="1051035" y="851338"/>
            <a:ext cx="8387256" cy="584775"/>
          </a:xfrm>
          <a:prstGeom prst="rect">
            <a:avLst/>
          </a:prstGeom>
          <a:noFill/>
        </p:spPr>
        <p:txBody>
          <a:bodyPr wrap="square" rtlCol="0">
            <a:spAutoFit/>
          </a:bodyPr>
          <a:lstStyle/>
          <a:p>
            <a:r>
              <a:rPr lang="nl-NL" sz="3200" dirty="0">
                <a:latin typeface="Verdana" panose="020B0604030504040204" pitchFamily="34" charset="0"/>
                <a:ea typeface="Verdana" panose="020B0604030504040204" pitchFamily="34" charset="0"/>
                <a:cs typeface="Verdana" panose="020B0604030504040204" pitchFamily="34" charset="0"/>
              </a:rPr>
              <a:t>Joh 10:9</a:t>
            </a:r>
          </a:p>
        </p:txBody>
      </p:sp>
    </p:spTree>
    <p:extLst>
      <p:ext uri="{BB962C8B-B14F-4D97-AF65-F5344CB8AC3E}">
        <p14:creationId xmlns:p14="http://schemas.microsoft.com/office/powerpoint/2010/main" val="329142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7D8F8-6963-B629-A680-D97AF2E3C7EC}"/>
              </a:ext>
            </a:extLst>
          </p:cNvPr>
          <p:cNvSpPr>
            <a:spLocks noGrp="1"/>
          </p:cNvSpPr>
          <p:nvPr>
            <p:ph type="ctrTitle"/>
          </p:nvPr>
        </p:nvSpPr>
        <p:spPr>
          <a:xfrm>
            <a:off x="916150" y="0"/>
            <a:ext cx="10907989" cy="6095999"/>
          </a:xfrm>
        </p:spPr>
        <p:txBody>
          <a:bodyPr/>
          <a:lstStyle/>
          <a:p>
            <a:r>
              <a:rPr lang="nl-NL" sz="5400" b="1" dirty="0">
                <a:solidFill>
                  <a:schemeClr val="accent3"/>
                </a:solidFill>
              </a:rPr>
              <a:t>Het Koninkrijk van van God</a:t>
            </a:r>
            <a:br>
              <a:rPr lang="nl-NL" sz="5400" b="1" dirty="0">
                <a:solidFill>
                  <a:schemeClr val="accent3"/>
                </a:solidFill>
              </a:rPr>
            </a:br>
            <a:r>
              <a:rPr lang="nl-NL" sz="1800" b="1" dirty="0">
                <a:solidFill>
                  <a:schemeClr val="accent3"/>
                </a:solidFill>
              </a:rPr>
              <a:t>29 januari 2023 Evangelie Gemeente </a:t>
            </a:r>
            <a:r>
              <a:rPr lang="nl-NL" sz="1800" b="1" dirty="0" err="1">
                <a:solidFill>
                  <a:schemeClr val="accent3"/>
                </a:solidFill>
              </a:rPr>
              <a:t>Flakkee</a:t>
            </a:r>
            <a:r>
              <a:rPr lang="nl-NL" sz="1800" b="1" dirty="0">
                <a:solidFill>
                  <a:schemeClr val="accent3"/>
                </a:solidFill>
              </a:rPr>
              <a:t> – Oude </a:t>
            </a:r>
            <a:r>
              <a:rPr lang="nl-NL" sz="1800" b="1" dirty="0" err="1">
                <a:solidFill>
                  <a:schemeClr val="accent3"/>
                </a:solidFill>
              </a:rPr>
              <a:t>Tonge</a:t>
            </a:r>
            <a:endParaRPr lang="nl-NL" sz="5400" b="1" dirty="0">
              <a:solidFill>
                <a:schemeClr val="accent3"/>
              </a:solidFill>
            </a:endParaRPr>
          </a:p>
        </p:txBody>
      </p:sp>
      <p:pic>
        <p:nvPicPr>
          <p:cNvPr id="1030" name="Picture 6" descr="Crown Him Web Banner | Sharefaith Media">
            <a:extLst>
              <a:ext uri="{FF2B5EF4-FFF2-40B4-BE49-F238E27FC236}">
                <a16:creationId xmlns:a16="http://schemas.microsoft.com/office/drawing/2014/main" id="{000121D9-4E86-A7D9-FDCC-55077D449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50" y="1156803"/>
            <a:ext cx="10541948" cy="357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5561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ee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{080CBD8F-8B51-2548-92A4-C836D7EAF336}tf10001062</Template>
  <TotalTime>11182</TotalTime>
  <Words>724</Words>
  <Application>Microsoft Macintosh PowerPoint</Application>
  <PresentationFormat>Breedbeeld</PresentationFormat>
  <Paragraphs>99</Paragraphs>
  <Slides>36</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36</vt:i4>
      </vt:variant>
    </vt:vector>
  </HeadingPairs>
  <TitlesOfParts>
    <vt:vector size="43" baseType="lpstr">
      <vt:lpstr>Arial</vt:lpstr>
      <vt:lpstr>Calibri</vt:lpstr>
      <vt:lpstr>Century Gothic</vt:lpstr>
      <vt:lpstr>Pristina</vt:lpstr>
      <vt:lpstr>Verdana</vt:lpstr>
      <vt:lpstr>Wingdings 3</vt:lpstr>
      <vt:lpstr>Ion</vt:lpstr>
      <vt:lpstr>Het Koninkrijk van van God 29 januari 2023 Evangelie Gemeente Flakkee – Oude Tonge</vt:lpstr>
      <vt:lpstr>PowerPoint-presentatie</vt:lpstr>
      <vt:lpstr>PowerPoint-presentatie</vt:lpstr>
      <vt:lpstr>PowerPoint-presentatie</vt:lpstr>
      <vt:lpstr>PowerPoint-presentatie</vt:lpstr>
      <vt:lpstr>PowerPoint-presentatie</vt:lpstr>
      <vt:lpstr>PowerPoint-presentatie</vt:lpstr>
      <vt:lpstr>PowerPoint-presentatie</vt:lpstr>
      <vt:lpstr>Het Koninkrijk van van God 29 januari 2023 Evangelie Gemeente Flakkee – Oude Tonge</vt:lpstr>
      <vt:lpstr>PowerPoint-presentatie</vt:lpstr>
      <vt:lpstr>PowerPoint-presentatie</vt:lpstr>
      <vt:lpstr>PowerPoint-presentatie</vt:lpstr>
      <vt:lpstr>PowerPoint-presentatie</vt:lpstr>
      <vt:lpstr>PowerPoint-presentatie</vt:lpstr>
      <vt:lpstr>Het Koninkrijk van van God 29 januari 2023 Evangelie Gemeente Flakkee – Oude Tonge</vt:lpstr>
      <vt:lpstr>PowerPoint-presentatie</vt:lpstr>
      <vt:lpstr>PowerPoint-presentatie</vt:lpstr>
      <vt:lpstr>PowerPoint-presentatie</vt:lpstr>
      <vt:lpstr>Het Koninkrijk van van God 29 januari 2023 Evangelie Gemeente Flakkee – Oude Tonge</vt:lpstr>
      <vt:lpstr>PowerPoint-presentatie</vt:lpstr>
      <vt:lpstr>PowerPoint-presentatie</vt:lpstr>
      <vt:lpstr>PowerPoint-presentatie</vt:lpstr>
      <vt:lpstr>PowerPoint-presentatie</vt:lpstr>
      <vt:lpstr>PowerPoint-presentatie</vt:lpstr>
      <vt:lpstr>PowerPoint-presentatie</vt:lpstr>
      <vt:lpstr>Het Koninkrijk van van God 29 januari 2023 Evangelie Gemeente Flakkee – Oude Tonge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Het Koninkrijk van van God 29 januari 2023 Evangelie Gemeente Flakkee – Oude Tonge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Koninkrijk van God</dc:title>
  <dc:creator>Jos Refo</dc:creator>
  <cp:lastModifiedBy>Jos Refo</cp:lastModifiedBy>
  <cp:revision>22</cp:revision>
  <dcterms:created xsi:type="dcterms:W3CDTF">2022-02-14T19:59:33Z</dcterms:created>
  <dcterms:modified xsi:type="dcterms:W3CDTF">2023-01-28T10:37:12Z</dcterms:modified>
</cp:coreProperties>
</file>