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16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4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0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8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1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deAfbeelding met onscherp">
            <a:extLst>
              <a:ext uri="{FF2B5EF4-FFF2-40B4-BE49-F238E27FC236}">
                <a16:creationId xmlns:a16="http://schemas.microsoft.com/office/drawing/2014/main" id="{F58FFE00-1A47-F2B3-448C-EBC09A777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38" name="Rectangle 28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1327278-9C19-7DD1-A165-97EE2519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De Heilige Geest en onze identiteit. </a:t>
            </a: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580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!!Rectangle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ersenbloesem">
            <a:extLst>
              <a:ext uri="{FF2B5EF4-FFF2-40B4-BE49-F238E27FC236}">
                <a16:creationId xmlns:a16="http://schemas.microsoft.com/office/drawing/2014/main" id="{F3A33684-678E-59EA-6873-9CC9055C68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55" b="897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m!!text rectangle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9308E4-D36A-C7FE-850A-76E4D46EB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1" y="4727173"/>
            <a:ext cx="7985759" cy="86882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/>
              <a:t>De </a:t>
            </a:r>
            <a:r>
              <a:rPr lang="en-US" sz="4000" dirty="0" err="1"/>
              <a:t>Heilige</a:t>
            </a:r>
            <a:r>
              <a:rPr lang="en-US" sz="4000" dirty="0"/>
              <a:t> </a:t>
            </a:r>
            <a:r>
              <a:rPr lang="en-US" sz="4000" dirty="0" err="1"/>
              <a:t>Geest</a:t>
            </a:r>
            <a:r>
              <a:rPr lang="en-US" sz="4000" dirty="0"/>
              <a:t> en </a:t>
            </a:r>
            <a:r>
              <a:rPr lang="en-US" sz="4000" dirty="0" err="1"/>
              <a:t>onze</a:t>
            </a:r>
            <a:r>
              <a:rPr lang="en-US" sz="4000" dirty="0"/>
              <a:t> </a:t>
            </a:r>
            <a:r>
              <a:rPr lang="en-US" sz="4000" dirty="0" err="1"/>
              <a:t>identiteit</a:t>
            </a:r>
            <a:endParaRPr lang="nl-NL" sz="4000" dirty="0"/>
          </a:p>
        </p:txBody>
      </p:sp>
      <p:sp>
        <p:nvSpPr>
          <p:cNvPr id="13" name="m!!accent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8FBA9E0-5BF9-E676-A89C-1958A5507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Een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Geest</a:t>
            </a:r>
            <a:r>
              <a:rPr lang="en-US" sz="2000" dirty="0">
                <a:solidFill>
                  <a:schemeClr val="bg1"/>
                </a:solidFill>
              </a:rPr>
              <a:t> van </a:t>
            </a:r>
            <a:r>
              <a:rPr lang="en-US" sz="2000" dirty="0" err="1">
                <a:solidFill>
                  <a:schemeClr val="bg1"/>
                </a:solidFill>
              </a:rPr>
              <a:t>overvloed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4DA03289-D1A4-F103-F5FA-24D8F69E14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427184-79A0-E066-F0AF-B9BD02AB941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342900" lvl="0" indent="-342900"/>
            <a:r>
              <a:rPr lang="en-US" sz="1900" dirty="0">
                <a:effectLst/>
              </a:rPr>
              <a:t>	Romein 8:15-17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br>
              <a:rPr lang="en-US" sz="1900" dirty="0">
                <a:effectLst/>
              </a:rPr>
            </a:br>
            <a:r>
              <a:rPr lang="en-US" sz="1900" dirty="0" err="1">
                <a:effectLst/>
              </a:rPr>
              <a:t>Efeze</a:t>
            </a:r>
            <a:r>
              <a:rPr lang="en-US" sz="1900" dirty="0">
                <a:effectLst/>
              </a:rPr>
              <a:t> 2: 1 </a:t>
            </a:r>
            <a:r>
              <a:rPr lang="en-US" sz="1900" dirty="0" err="1">
                <a:effectLst/>
              </a:rPr>
              <a:t>zonder</a:t>
            </a:r>
            <a:r>
              <a:rPr lang="en-US" sz="1900" dirty="0">
                <a:effectLst/>
              </a:rPr>
              <a:t> de </a:t>
            </a:r>
            <a:r>
              <a:rPr lang="en-US" sz="1900" dirty="0" err="1">
                <a:effectLst/>
              </a:rPr>
              <a:t>geest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zijn</a:t>
            </a:r>
            <a:r>
              <a:rPr lang="en-US" sz="1900" dirty="0">
                <a:effectLst/>
              </a:rPr>
              <a:t> we </a:t>
            </a:r>
            <a:r>
              <a:rPr lang="en-US" sz="1900" dirty="0" err="1">
                <a:effectLst/>
              </a:rPr>
              <a:t>dood</a:t>
            </a:r>
            <a:r>
              <a:rPr lang="en-US" sz="1900" dirty="0">
                <a:effectLst/>
              </a:rPr>
              <a:t>………….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II </a:t>
            </a:r>
            <a:r>
              <a:rPr lang="en-US" sz="1900" dirty="0" err="1">
                <a:effectLst/>
              </a:rPr>
              <a:t>Kor</a:t>
            </a:r>
            <a:r>
              <a:rPr lang="en-US" sz="1900" dirty="0">
                <a:effectLst/>
              </a:rPr>
              <a:t> 5: 17. </a:t>
            </a:r>
            <a:r>
              <a:rPr lang="en-US" sz="1900" dirty="0" err="1">
                <a:effectLst/>
              </a:rPr>
              <a:t>Een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nieuwe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schepping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Marcus 3: 20:35</a:t>
            </a:r>
            <a:br>
              <a:rPr lang="en-US" sz="1900" dirty="0">
                <a:effectLst/>
              </a:rPr>
            </a:br>
            <a:endParaRPr lang="en-US" sz="19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565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7870966B-EA8F-49CA-EE58-FF31B289D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F2724F-BF2E-1B24-4923-DAAF22D7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Wie zijn wij? En waarvoor leven wij?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324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664F2-C415-3BEA-6FFD-1AF80EAF1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0E9122-16C7-A48A-E313-62EB1D4046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71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De Heilige Geest en jouw identiteit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25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C578DFE7-D733-5218-E38A-4F57BF6D3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81" b="261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7FBF-C8DF-7A71-B54D-9309FEF0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De Heilige Geest in de kerk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85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28E3505-36F5-47A9-A188-7C60ACBB9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60887C5C-8DE8-5639-5008-91AA17D6F1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"/>
          <a:stretch/>
        </p:blipFill>
        <p:spPr>
          <a:xfrm>
            <a:off x="3143213" y="10"/>
            <a:ext cx="4956582" cy="6857990"/>
          </a:xfrm>
          <a:custGeom>
            <a:avLst/>
            <a:gdLst/>
            <a:ahLst/>
            <a:cxnLst/>
            <a:rect l="l" t="t" r="r" b="b"/>
            <a:pathLst>
              <a:path w="4956582" h="6858000">
                <a:moveTo>
                  <a:pt x="0" y="0"/>
                </a:moveTo>
                <a:lnTo>
                  <a:pt x="4161807" y="0"/>
                </a:lnTo>
                <a:lnTo>
                  <a:pt x="4176560" y="27485"/>
                </a:lnTo>
                <a:cubicBezTo>
                  <a:pt x="4666464" y="986552"/>
                  <a:pt x="4956582" y="2177077"/>
                  <a:pt x="4956582" y="3466807"/>
                </a:cubicBezTo>
                <a:cubicBezTo>
                  <a:pt x="4956582" y="4657326"/>
                  <a:pt x="4709381" y="5763316"/>
                  <a:pt x="4286027" y="6680757"/>
                </a:cubicBezTo>
                <a:lnTo>
                  <a:pt x="4199937" y="6858000"/>
                </a:lnTo>
                <a:lnTo>
                  <a:pt x="53039" y="6858000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283B6091-C9A6-4C92-8315-2DE12015E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C6ACBBE-7216-419A-81B7-BD305A9FE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48B32DF-74FC-15D7-D915-1B87EE60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2903843" cy="4526280"/>
          </a:xfrm>
        </p:spPr>
        <p:txBody>
          <a:bodyPr>
            <a:normAutofit/>
          </a:bodyPr>
          <a:lstStyle/>
          <a:p>
            <a:r>
              <a:rPr lang="en-US" sz="3200"/>
              <a:t>Vader, Zoon en Heilige Geest. </a:t>
            </a:r>
            <a:endParaRPr lang="nl-NL" sz="3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9747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C0FFAD-D408-2EC1-9D77-6D209864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0101" y="932688"/>
            <a:ext cx="3150108" cy="4992624"/>
          </a:xfrm>
        </p:spPr>
        <p:txBody>
          <a:bodyPr anchor="ctr">
            <a:normAutofit/>
          </a:bodyPr>
          <a:lstStyle/>
          <a:p>
            <a:r>
              <a:rPr lang="en-US" sz="1800" dirty="0" err="1"/>
              <a:t>Drie</a:t>
            </a:r>
            <a:r>
              <a:rPr lang="en-US" sz="1800" dirty="0"/>
              <a:t> </a:t>
            </a:r>
            <a:r>
              <a:rPr lang="en-US" sz="1800" dirty="0" err="1"/>
              <a:t>personen</a:t>
            </a:r>
            <a:r>
              <a:rPr lang="en-US" sz="1800" dirty="0"/>
              <a:t>, in </a:t>
            </a:r>
            <a:r>
              <a:rPr lang="en-US" sz="1800" dirty="0" err="1"/>
              <a:t>eenheid</a:t>
            </a:r>
            <a:r>
              <a:rPr lang="en-US" sz="18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30903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B51AF-6088-BEB5-47CE-E4E7A73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Jouw identiteit – vervuld met Heilige Geest. 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onscherp">
            <a:extLst>
              <a:ext uri="{FF2B5EF4-FFF2-40B4-BE49-F238E27FC236}">
                <a16:creationId xmlns:a16="http://schemas.microsoft.com/office/drawing/2014/main" id="{CA1E3E6B-9325-705F-341A-A4150E7A3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6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3E9EB4E0-B5DD-64C3-FF12-0859E2F26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F4A6E6-8F7F-3951-C63B-429D7966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De vruchten van de Heilige Geest.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652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103</Words>
  <Application>Microsoft Office PowerPoint</Application>
  <PresentationFormat>Breedbeeld</PresentationFormat>
  <Paragraphs>11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Calibri</vt:lpstr>
      <vt:lpstr>AccentBoxVTI</vt:lpstr>
      <vt:lpstr>De Heilige Geest en onze identiteit. </vt:lpstr>
      <vt:lpstr> Romein 8:15-17   Efeze 2: 1 zonder de geest zijn we dood………….   II Kor 5: 17. Een nieuwe schepping   Marcus 3: 20:35 </vt:lpstr>
      <vt:lpstr>Wie zijn wij? En waarvoor leven wij?</vt:lpstr>
      <vt:lpstr>PowerPoint-presentatie</vt:lpstr>
      <vt:lpstr>De Heilige Geest en jouw identiteit</vt:lpstr>
      <vt:lpstr>De Heilige Geest in de kerk</vt:lpstr>
      <vt:lpstr>Vader, Zoon en Heilige Geest. </vt:lpstr>
      <vt:lpstr>Jouw identiteit – vervuld met Heilige Geest. </vt:lpstr>
      <vt:lpstr>De vruchten van de Heilige Geest. </vt:lpstr>
      <vt:lpstr>De Heilige Geest en onze identiteit</vt:lpstr>
    </vt:vector>
  </TitlesOfParts>
  <Company>Gemeente Hoeksche Waard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Heilige Geest en onze identiteit. </dc:title>
  <dc:creator>Harry Scheermeijer</dc:creator>
  <cp:lastModifiedBy>Harry Scheermeijer</cp:lastModifiedBy>
  <cp:revision>1</cp:revision>
  <dcterms:created xsi:type="dcterms:W3CDTF">2023-01-21T21:59:01Z</dcterms:created>
  <dcterms:modified xsi:type="dcterms:W3CDTF">2023-01-21T22:20:36Z</dcterms:modified>
</cp:coreProperties>
</file>